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13249" r:id="rId2"/>
    <p:sldId id="13431" r:id="rId3"/>
    <p:sldId id="13251" r:id="rId4"/>
    <p:sldId id="13255" r:id="rId5"/>
    <p:sldId id="13428" r:id="rId6"/>
    <p:sldId id="13429" r:id="rId7"/>
    <p:sldId id="13430" r:id="rId8"/>
    <p:sldId id="13432" r:id="rId9"/>
    <p:sldId id="13433" r:id="rId10"/>
    <p:sldId id="13434" r:id="rId11"/>
    <p:sldId id="13435" r:id="rId12"/>
    <p:sldId id="13436" r:id="rId13"/>
    <p:sldId id="13437" r:id="rId14"/>
    <p:sldId id="13438" r:id="rId15"/>
    <p:sldId id="13439" r:id="rId16"/>
    <p:sldId id="13440" r:id="rId17"/>
    <p:sldId id="13441" r:id="rId18"/>
    <p:sldId id="13442" r:id="rId19"/>
    <p:sldId id="13443" r:id="rId20"/>
    <p:sldId id="13444" r:id="rId21"/>
    <p:sldId id="13445" r:id="rId22"/>
    <p:sldId id="13446" r:id="rId23"/>
    <p:sldId id="13447" r:id="rId24"/>
    <p:sldId id="13448" r:id="rId25"/>
    <p:sldId id="13449" r:id="rId26"/>
    <p:sldId id="13450" r:id="rId27"/>
    <p:sldId id="13451" r:id="rId28"/>
    <p:sldId id="13452" r:id="rId29"/>
    <p:sldId id="13453" r:id="rId30"/>
    <p:sldId id="13454" r:id="rId31"/>
    <p:sldId id="13455" r:id="rId32"/>
    <p:sldId id="13456" r:id="rId33"/>
    <p:sldId id="13457" r:id="rId34"/>
    <p:sldId id="13458" r:id="rId35"/>
    <p:sldId id="13459" r:id="rId36"/>
    <p:sldId id="1346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9000"/>
    <a:srgbClr val="FF0000"/>
    <a:srgbClr val="CC3300"/>
    <a:srgbClr val="F2F2F2"/>
    <a:srgbClr val="0000FF"/>
    <a:srgbClr val="FFE1E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90887" autoAdjust="0"/>
  </p:normalViewPr>
  <p:slideViewPr>
    <p:cSldViewPr snapToGrid="0">
      <p:cViewPr>
        <p:scale>
          <a:sx n="75" d="100"/>
          <a:sy n="75" d="100"/>
        </p:scale>
        <p:origin x="672" y="77"/>
      </p:cViewPr>
      <p:guideLst>
        <p:guide orient="horz" pos="2160"/>
        <p:guide pos="3840"/>
      </p:guideLst>
    </p:cSldViewPr>
  </p:slideViewPr>
  <p:notesTextViewPr>
    <p:cViewPr>
      <p:scale>
        <a:sx n="3" d="2"/>
        <a:sy n="3" d="2"/>
      </p:scale>
      <p:origin x="0" y="0"/>
    </p:cViewPr>
  </p:notesTextViewPr>
  <p:notesViewPr>
    <p:cSldViewPr snapToGrid="0" showGuides="1">
      <p:cViewPr varScale="1">
        <p:scale>
          <a:sx n="55" d="100"/>
          <a:sy n="55" d="100"/>
        </p:scale>
        <p:origin x="288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4D0891-78F9-4B82-B91A-F55544F837BF}" type="doc">
      <dgm:prSet loTypeId="urn:microsoft.com/office/officeart/2005/8/layout/orgChart1" loCatId="hierarchy" qsTypeId="urn:microsoft.com/office/officeart/2005/8/quickstyle/simple1" qsCatId="simple" csTypeId="urn:microsoft.com/office/officeart/2005/8/colors/accent0_1" csCatId="mainScheme" phldr="1"/>
      <dgm:spPr/>
    </dgm:pt>
    <dgm:pt modelId="{DF2C9A00-7D4B-458B-8B61-F4626B3576ED}">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cap="none" normalizeH="0" baseline="0" dirty="0" smtClean="0">
              <a:ln/>
              <a:effectLst/>
              <a:latin typeface="+mn-ea"/>
              <a:ea typeface="+mn-ea"/>
            </a:rPr>
            <a:t>投资人</a:t>
          </a:r>
          <a:endParaRPr kumimoji="0" lang="en-US" altLang="zh-CN" sz="1200" b="1" i="0" u="none" strike="noStrike" cap="none" normalizeH="0" baseline="0" dirty="0" smtClean="0">
            <a:ln/>
            <a:effectLst/>
            <a:latin typeface="+mn-ea"/>
            <a:ea typeface="+mn-ea"/>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effectLst/>
              <a:latin typeface="+mn-lt"/>
              <a:ea typeface="+mn-ea"/>
            </a:rPr>
            <a:t>Dealer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effectLst/>
              <a:latin typeface="+mn-lt"/>
              <a:ea typeface="+mn-ea"/>
            </a:rPr>
            <a:t>Principal</a:t>
          </a:r>
        </a:p>
      </dgm:t>
    </dgm:pt>
    <dgm:pt modelId="{54446B08-37E9-4FC2-8A83-00B76924B2AC}" type="parTrans" cxnId="{1181646D-C81E-4B78-BCCC-652E496A0782}">
      <dgm:prSet/>
      <dgm:spPr/>
      <dgm:t>
        <a:bodyPr/>
        <a:lstStyle/>
        <a:p>
          <a:endParaRPr lang="zh-CN" altLang="en-US" sz="1200">
            <a:latin typeface="+mn-ea"/>
            <a:ea typeface="+mn-ea"/>
          </a:endParaRPr>
        </a:p>
      </dgm:t>
    </dgm:pt>
    <dgm:pt modelId="{C5F65EFA-A2B6-45D3-A4F3-C3513852F832}" type="sibTrans" cxnId="{1181646D-C81E-4B78-BCCC-652E496A0782}">
      <dgm:prSet/>
      <dgm:spPr/>
      <dgm:t>
        <a:bodyPr/>
        <a:lstStyle/>
        <a:p>
          <a:endParaRPr lang="zh-CN" altLang="en-US" sz="1200">
            <a:latin typeface="+mn-ea"/>
            <a:ea typeface="+mn-ea"/>
          </a:endParaRPr>
        </a:p>
      </dgm:t>
    </dgm:pt>
    <dgm:pt modelId="{6CD34C6F-6495-49D7-8997-09AE3912135C}">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cap="none" normalizeH="0" baseline="0" dirty="0" smtClean="0">
              <a:ln/>
              <a:effectLst/>
              <a:latin typeface="+mn-ea"/>
              <a:ea typeface="+mn-ea"/>
            </a:rPr>
            <a:t>总经理</a:t>
          </a:r>
          <a:endParaRPr kumimoji="0" lang="en-US" altLang="zh-CN" sz="1200" b="1" i="0" u="none" strike="noStrike" cap="none" normalizeH="0" baseline="0" dirty="0" smtClean="0">
            <a:ln/>
            <a:effectLst/>
            <a:latin typeface="+mn-ea"/>
            <a:ea typeface="+mn-ea"/>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effectLst/>
              <a:latin typeface="+mn-lt"/>
              <a:ea typeface="+mn-ea"/>
            </a:rPr>
            <a:t>General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effectLst/>
              <a:latin typeface="+mn-lt"/>
              <a:ea typeface="+mn-ea"/>
            </a:rPr>
            <a:t>Manager</a:t>
          </a:r>
        </a:p>
      </dgm:t>
    </dgm:pt>
    <dgm:pt modelId="{8F93A9BD-6AB2-4D30-A045-CBB3B8DDDC33}" type="parTrans" cxnId="{F4AE818F-D0C7-4195-82D6-EB4567E190D6}">
      <dgm:prSet/>
      <dgm:spPr/>
      <dgm:t>
        <a:bodyPr/>
        <a:lstStyle/>
        <a:p>
          <a:endParaRPr lang="zh-CN" altLang="en-US" sz="1200">
            <a:latin typeface="+mn-ea"/>
            <a:ea typeface="+mn-ea"/>
          </a:endParaRPr>
        </a:p>
      </dgm:t>
    </dgm:pt>
    <dgm:pt modelId="{DD7731AF-B210-4FE0-8B9D-E995753F505B}" type="sibTrans" cxnId="{F4AE818F-D0C7-4195-82D6-EB4567E190D6}">
      <dgm:prSet/>
      <dgm:spPr/>
      <dgm:t>
        <a:bodyPr/>
        <a:lstStyle/>
        <a:p>
          <a:endParaRPr lang="zh-CN" altLang="en-US" sz="1200">
            <a:latin typeface="+mn-ea"/>
            <a:ea typeface="+mn-ea"/>
          </a:endParaRPr>
        </a:p>
      </dgm:t>
    </dgm:pt>
    <dgm:pt modelId="{B1231AE2-B435-4AFD-B312-B3A993E43852}">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cap="none" normalizeH="0" baseline="0" dirty="0" smtClean="0">
              <a:ln/>
              <a:effectLst/>
              <a:latin typeface="+mn-ea"/>
              <a:ea typeface="+mn-ea"/>
            </a:rPr>
            <a:t>销售经理</a:t>
          </a:r>
          <a:endParaRPr kumimoji="0" lang="en-US" altLang="zh-CN" sz="1200" b="1" i="0" u="none" strike="noStrike" cap="none" normalizeH="0" baseline="0" dirty="0" smtClean="0">
            <a:ln/>
            <a:effectLst/>
            <a:latin typeface="+mn-ea"/>
            <a:ea typeface="+mn-ea"/>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effectLst/>
              <a:latin typeface="+mn-lt"/>
              <a:ea typeface="+mn-ea"/>
            </a:rPr>
            <a:t>Sales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effectLst/>
              <a:latin typeface="+mn-lt"/>
              <a:ea typeface="+mn-ea"/>
            </a:rPr>
            <a:t>Manager</a:t>
          </a:r>
        </a:p>
      </dgm:t>
    </dgm:pt>
    <dgm:pt modelId="{F75F444B-C80B-49B9-B6D7-0B0A1E45B4ED}" type="parTrans" cxnId="{2DE2EA32-3418-4C1E-BC53-2E735C2C31D8}">
      <dgm:prSet/>
      <dgm:spPr/>
      <dgm:t>
        <a:bodyPr/>
        <a:lstStyle/>
        <a:p>
          <a:endParaRPr lang="zh-CN" altLang="en-US" sz="1200">
            <a:latin typeface="+mn-ea"/>
            <a:ea typeface="+mn-ea"/>
          </a:endParaRPr>
        </a:p>
      </dgm:t>
    </dgm:pt>
    <dgm:pt modelId="{E746D1E8-37A7-4E69-90DA-5ABBAEC09D93}" type="sibTrans" cxnId="{2DE2EA32-3418-4C1E-BC53-2E735C2C31D8}">
      <dgm:prSet/>
      <dgm:spPr/>
      <dgm:t>
        <a:bodyPr/>
        <a:lstStyle/>
        <a:p>
          <a:endParaRPr lang="zh-CN" altLang="en-US" sz="1200">
            <a:latin typeface="+mn-ea"/>
            <a:ea typeface="+mn-ea"/>
          </a:endParaRPr>
        </a:p>
      </dgm:t>
    </dgm:pt>
    <dgm:pt modelId="{F43C0644-CC5E-46CB-946E-6C084FDF444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effectLst/>
              <a:latin typeface="+mn-ea"/>
              <a:ea typeface="+mn-ea"/>
            </a:rPr>
            <a:t> </a:t>
          </a:r>
        </a:p>
      </dgm:t>
    </dgm:pt>
    <dgm:pt modelId="{A35317F4-5C2C-4294-9DD1-3D6CADDAB0F8}" type="parTrans" cxnId="{CB72B9E6-8E60-4E86-847B-4B895ED3B65C}">
      <dgm:prSet/>
      <dgm:spPr/>
      <dgm:t>
        <a:bodyPr/>
        <a:lstStyle/>
        <a:p>
          <a:endParaRPr lang="zh-CN" altLang="en-US" sz="1200">
            <a:latin typeface="+mn-ea"/>
            <a:ea typeface="+mn-ea"/>
          </a:endParaRPr>
        </a:p>
      </dgm:t>
    </dgm:pt>
    <dgm:pt modelId="{06736D19-EDA4-47D1-A230-D84EB76A4818}" type="sibTrans" cxnId="{CB72B9E6-8E60-4E86-847B-4B895ED3B65C}">
      <dgm:prSet/>
      <dgm:spPr/>
      <dgm:t>
        <a:bodyPr/>
        <a:lstStyle/>
        <a:p>
          <a:endParaRPr lang="zh-CN" altLang="en-US" sz="1200">
            <a:latin typeface="+mn-ea"/>
            <a:ea typeface="+mn-ea"/>
          </a:endParaRPr>
        </a:p>
      </dgm:t>
    </dgm:pt>
    <dgm:pt modelId="{575ECD7B-3F30-49C2-B4BF-2B70C02D8470}">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cap="none" normalizeH="0" baseline="0" dirty="0" smtClean="0">
              <a:ln/>
              <a:effectLst/>
              <a:latin typeface="+mn-ea"/>
              <a:ea typeface="+mn-ea"/>
            </a:rPr>
            <a:t>服务经理</a:t>
          </a:r>
          <a:endParaRPr kumimoji="0" lang="en-US" altLang="zh-CN" sz="1200" b="1" i="0" u="none" strike="noStrike" cap="none" normalizeH="0" baseline="0" dirty="0" smtClean="0">
            <a:ln/>
            <a:effectLst/>
            <a:latin typeface="+mn-ea"/>
            <a:ea typeface="+mn-ea"/>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effectLst/>
              <a:latin typeface="+mn-lt"/>
              <a:ea typeface="+mn-ea"/>
            </a:rPr>
            <a:t>Aftersales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effectLst/>
              <a:latin typeface="+mn-lt"/>
              <a:ea typeface="+mn-ea"/>
            </a:rPr>
            <a:t>Manager</a:t>
          </a:r>
        </a:p>
      </dgm:t>
    </dgm:pt>
    <dgm:pt modelId="{E290E585-8BA7-4DC2-874E-FA63658AACF9}" type="parTrans" cxnId="{C02AA783-BF52-4A04-93FB-9BF5835FB5C1}">
      <dgm:prSet/>
      <dgm:spPr/>
      <dgm:t>
        <a:bodyPr/>
        <a:lstStyle/>
        <a:p>
          <a:endParaRPr lang="zh-CN" altLang="en-US" sz="1200">
            <a:latin typeface="+mn-ea"/>
            <a:ea typeface="+mn-ea"/>
          </a:endParaRPr>
        </a:p>
      </dgm:t>
    </dgm:pt>
    <dgm:pt modelId="{A3332F4B-99FE-4B28-9C3C-49E39B375332}" type="sibTrans" cxnId="{C02AA783-BF52-4A04-93FB-9BF5835FB5C1}">
      <dgm:prSet/>
      <dgm:spPr/>
      <dgm:t>
        <a:bodyPr/>
        <a:lstStyle/>
        <a:p>
          <a:endParaRPr lang="zh-CN" altLang="en-US" sz="1200">
            <a:latin typeface="+mn-ea"/>
            <a:ea typeface="+mn-ea"/>
          </a:endParaRPr>
        </a:p>
      </dgm:t>
    </dgm:pt>
    <dgm:pt modelId="{E93CF9CC-6382-4921-BA15-26EF14D38A79}">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effectLst/>
              <a:latin typeface="+mn-ea"/>
              <a:ea typeface="+mn-ea"/>
            </a:rPr>
            <a:t> </a:t>
          </a:r>
        </a:p>
      </dgm:t>
    </dgm:pt>
    <dgm:pt modelId="{77D50B22-9141-4566-922F-414820722FF3}" type="parTrans" cxnId="{50B4AF01-D6E5-4686-A5F4-8A87EB2E53BA}">
      <dgm:prSet/>
      <dgm:spPr/>
      <dgm:t>
        <a:bodyPr/>
        <a:lstStyle/>
        <a:p>
          <a:endParaRPr lang="zh-CN" altLang="en-US" sz="1200">
            <a:latin typeface="+mn-ea"/>
            <a:ea typeface="+mn-ea"/>
          </a:endParaRPr>
        </a:p>
      </dgm:t>
    </dgm:pt>
    <dgm:pt modelId="{368390E4-8026-41F0-8BF6-3F11B44583D0}" type="sibTrans" cxnId="{50B4AF01-D6E5-4686-A5F4-8A87EB2E53BA}">
      <dgm:prSet/>
      <dgm:spPr/>
      <dgm:t>
        <a:bodyPr/>
        <a:lstStyle/>
        <a:p>
          <a:endParaRPr lang="zh-CN" altLang="en-US" sz="1200">
            <a:latin typeface="+mn-ea"/>
            <a:ea typeface="+mn-ea"/>
          </a:endParaRPr>
        </a:p>
      </dgm:t>
    </dgm:pt>
    <dgm:pt modelId="{72300BA7-F45F-46EA-911A-4619693FCE0A}">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cap="none" normalizeH="0" baseline="0" dirty="0" smtClean="0">
              <a:ln/>
              <a:effectLst/>
              <a:latin typeface="+mn-ea"/>
              <a:ea typeface="+mn-ea"/>
            </a:rPr>
            <a:t>市场经理</a:t>
          </a:r>
          <a:endParaRPr kumimoji="0" lang="en-US" altLang="zh-CN" sz="1200" b="1" i="0" u="none" strike="noStrike" cap="none" normalizeH="0" baseline="0" dirty="0" smtClean="0">
            <a:ln/>
            <a:effectLst/>
            <a:latin typeface="+mn-ea"/>
            <a:ea typeface="+mn-ea"/>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effectLst/>
              <a:latin typeface="+mn-lt"/>
              <a:ea typeface="+mn-ea"/>
            </a:rPr>
            <a:t>Marketing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effectLst/>
              <a:latin typeface="+mn-lt"/>
              <a:ea typeface="+mn-ea"/>
            </a:rPr>
            <a:t>Manager</a:t>
          </a:r>
        </a:p>
      </dgm:t>
    </dgm:pt>
    <dgm:pt modelId="{40BE1241-24F7-4658-8804-6B810D14759A}" type="parTrans" cxnId="{A68D7D0A-23DC-4AB2-9354-24F1882078A8}">
      <dgm:prSet/>
      <dgm:spPr/>
      <dgm:t>
        <a:bodyPr/>
        <a:lstStyle/>
        <a:p>
          <a:endParaRPr lang="zh-CN" altLang="en-US" sz="1200">
            <a:latin typeface="+mn-ea"/>
            <a:ea typeface="+mn-ea"/>
          </a:endParaRPr>
        </a:p>
      </dgm:t>
    </dgm:pt>
    <dgm:pt modelId="{F567F182-702E-473B-81D4-E2465B72A117}" type="sibTrans" cxnId="{A68D7D0A-23DC-4AB2-9354-24F1882078A8}">
      <dgm:prSet/>
      <dgm:spPr/>
      <dgm:t>
        <a:bodyPr/>
        <a:lstStyle/>
        <a:p>
          <a:endParaRPr lang="zh-CN" altLang="en-US" sz="1200">
            <a:latin typeface="+mn-ea"/>
            <a:ea typeface="+mn-ea"/>
          </a:endParaRPr>
        </a:p>
      </dgm:t>
    </dgm:pt>
    <dgm:pt modelId="{F9C3C0DC-F140-4418-A35B-FB96EEA4B5CD}">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effectLst/>
              <a:latin typeface="+mn-ea"/>
              <a:ea typeface="+mn-ea"/>
            </a:rPr>
            <a:t> </a:t>
          </a:r>
        </a:p>
      </dgm:t>
    </dgm:pt>
    <dgm:pt modelId="{7C9AFF98-5CEA-4C92-A8F4-54A7EE3E1B74}" type="parTrans" cxnId="{5803B53D-324F-4ED4-8506-DDFAA768511C}">
      <dgm:prSet/>
      <dgm:spPr/>
      <dgm:t>
        <a:bodyPr/>
        <a:lstStyle/>
        <a:p>
          <a:endParaRPr lang="zh-CN" altLang="en-US" sz="1200">
            <a:latin typeface="+mn-ea"/>
            <a:ea typeface="+mn-ea"/>
          </a:endParaRPr>
        </a:p>
      </dgm:t>
    </dgm:pt>
    <dgm:pt modelId="{934F8683-A07E-4026-929E-60F1119EE29B}" type="sibTrans" cxnId="{5803B53D-324F-4ED4-8506-DDFAA768511C}">
      <dgm:prSet/>
      <dgm:spPr/>
      <dgm:t>
        <a:bodyPr/>
        <a:lstStyle/>
        <a:p>
          <a:endParaRPr lang="zh-CN" altLang="en-US" sz="1200">
            <a:latin typeface="+mn-ea"/>
            <a:ea typeface="+mn-ea"/>
          </a:endParaRPr>
        </a:p>
      </dgm:t>
    </dgm:pt>
    <dgm:pt modelId="{7187B811-1B78-4CEB-BB77-7B5A2F896F14}">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smtClean="0">
              <a:ln/>
              <a:effectLst/>
              <a:latin typeface="+mn-ea"/>
              <a:ea typeface="+mn-ea"/>
            </a:rPr>
            <a:t>...</a:t>
          </a:r>
        </a:p>
      </dgm:t>
    </dgm:pt>
    <dgm:pt modelId="{D73791EF-347D-43ED-ABDA-C7CBD559980C}" type="parTrans" cxnId="{9C5109B5-402D-424A-8F4B-8EB8D6C50708}">
      <dgm:prSet/>
      <dgm:spPr/>
      <dgm:t>
        <a:bodyPr/>
        <a:lstStyle/>
        <a:p>
          <a:endParaRPr lang="zh-CN" altLang="en-US" sz="1200">
            <a:latin typeface="+mn-ea"/>
            <a:ea typeface="+mn-ea"/>
          </a:endParaRPr>
        </a:p>
      </dgm:t>
    </dgm:pt>
    <dgm:pt modelId="{593BCA6F-1F07-49A9-A1DA-9E9E20240683}" type="sibTrans" cxnId="{9C5109B5-402D-424A-8F4B-8EB8D6C50708}">
      <dgm:prSet/>
      <dgm:spPr/>
      <dgm:t>
        <a:bodyPr/>
        <a:lstStyle/>
        <a:p>
          <a:endParaRPr lang="zh-CN" altLang="en-US" sz="1200">
            <a:latin typeface="+mn-ea"/>
            <a:ea typeface="+mn-ea"/>
          </a:endParaRPr>
        </a:p>
      </dgm:t>
    </dgm:pt>
    <dgm:pt modelId="{27E8B6E1-18F3-408D-BBE3-37D24E925760}">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cap="none" normalizeH="0" baseline="0" smtClean="0">
              <a:ln/>
              <a:effectLst/>
              <a:latin typeface="+mn-ea"/>
              <a:ea typeface="+mn-ea"/>
            </a:rPr>
            <a:t> </a:t>
          </a:r>
        </a:p>
      </dgm:t>
    </dgm:pt>
    <dgm:pt modelId="{0CACB0C2-846A-453E-B8E3-9CF664A3DF79}" type="parTrans" cxnId="{788556DB-E72C-48F6-84DE-08ADCB098471}">
      <dgm:prSet/>
      <dgm:spPr/>
      <dgm:t>
        <a:bodyPr/>
        <a:lstStyle/>
        <a:p>
          <a:endParaRPr lang="zh-CN" altLang="en-US" sz="1200">
            <a:latin typeface="+mn-ea"/>
            <a:ea typeface="+mn-ea"/>
          </a:endParaRPr>
        </a:p>
      </dgm:t>
    </dgm:pt>
    <dgm:pt modelId="{5285B5DE-FC51-44E8-9B2A-A83BE7735324}" type="sibTrans" cxnId="{788556DB-E72C-48F6-84DE-08ADCB098471}">
      <dgm:prSet/>
      <dgm:spPr/>
      <dgm:t>
        <a:bodyPr/>
        <a:lstStyle/>
        <a:p>
          <a:endParaRPr lang="zh-CN" altLang="en-US" sz="1200">
            <a:latin typeface="+mn-ea"/>
            <a:ea typeface="+mn-ea"/>
          </a:endParaRPr>
        </a:p>
      </dgm:t>
    </dgm:pt>
    <dgm:pt modelId="{B26C3606-4FEB-42A9-8604-0D46E6B45A00}" type="pres">
      <dgm:prSet presAssocID="{914D0891-78F9-4B82-B91A-F55544F837BF}" presName="hierChild1" presStyleCnt="0">
        <dgm:presLayoutVars>
          <dgm:orgChart val="1"/>
          <dgm:chPref val="1"/>
          <dgm:dir/>
          <dgm:animOne val="branch"/>
          <dgm:animLvl val="lvl"/>
          <dgm:resizeHandles/>
        </dgm:presLayoutVars>
      </dgm:prSet>
      <dgm:spPr/>
    </dgm:pt>
    <dgm:pt modelId="{2B279360-49B1-4B53-87A4-8E09E3325D59}" type="pres">
      <dgm:prSet presAssocID="{DF2C9A00-7D4B-458B-8B61-F4626B3576ED}" presName="hierRoot1" presStyleCnt="0">
        <dgm:presLayoutVars>
          <dgm:hierBranch/>
        </dgm:presLayoutVars>
      </dgm:prSet>
      <dgm:spPr/>
    </dgm:pt>
    <dgm:pt modelId="{C98171A1-014F-4EC3-ACD8-4C82CC5875FC}" type="pres">
      <dgm:prSet presAssocID="{DF2C9A00-7D4B-458B-8B61-F4626B3576ED}" presName="rootComposite1" presStyleCnt="0"/>
      <dgm:spPr/>
    </dgm:pt>
    <dgm:pt modelId="{153810A5-C8A2-494A-824F-AD48BA8A2938}" type="pres">
      <dgm:prSet presAssocID="{DF2C9A00-7D4B-458B-8B61-F4626B3576ED}" presName="rootText1" presStyleLbl="node0" presStyleIdx="0" presStyleCnt="1">
        <dgm:presLayoutVars>
          <dgm:chPref val="3"/>
        </dgm:presLayoutVars>
      </dgm:prSet>
      <dgm:spPr/>
      <dgm:t>
        <a:bodyPr/>
        <a:lstStyle/>
        <a:p>
          <a:endParaRPr lang="zh-CN" altLang="en-US"/>
        </a:p>
      </dgm:t>
    </dgm:pt>
    <dgm:pt modelId="{3CFC552E-0C74-4D8A-A4A8-A22531ECC8DD}" type="pres">
      <dgm:prSet presAssocID="{DF2C9A00-7D4B-458B-8B61-F4626B3576ED}" presName="rootConnector1" presStyleLbl="node1" presStyleIdx="0" presStyleCnt="0"/>
      <dgm:spPr/>
      <dgm:t>
        <a:bodyPr/>
        <a:lstStyle/>
        <a:p>
          <a:endParaRPr lang="zh-CN" altLang="en-US"/>
        </a:p>
      </dgm:t>
    </dgm:pt>
    <dgm:pt modelId="{9C94E568-4CF0-4984-8069-B43EE259AFAD}" type="pres">
      <dgm:prSet presAssocID="{DF2C9A00-7D4B-458B-8B61-F4626B3576ED}" presName="hierChild2" presStyleCnt="0"/>
      <dgm:spPr/>
    </dgm:pt>
    <dgm:pt modelId="{0B723EFF-6194-41E7-9009-7F4B1092B1B9}" type="pres">
      <dgm:prSet presAssocID="{8F93A9BD-6AB2-4D30-A045-CBB3B8DDDC33}" presName="Name35" presStyleLbl="parChTrans1D2" presStyleIdx="0" presStyleCnt="1"/>
      <dgm:spPr/>
      <dgm:t>
        <a:bodyPr/>
        <a:lstStyle/>
        <a:p>
          <a:endParaRPr lang="zh-CN" altLang="en-US"/>
        </a:p>
      </dgm:t>
    </dgm:pt>
    <dgm:pt modelId="{56E34BD4-6094-4B11-A0FF-3BAB937A8400}" type="pres">
      <dgm:prSet presAssocID="{6CD34C6F-6495-49D7-8997-09AE3912135C}" presName="hierRoot2" presStyleCnt="0">
        <dgm:presLayoutVars>
          <dgm:hierBranch/>
        </dgm:presLayoutVars>
      </dgm:prSet>
      <dgm:spPr/>
    </dgm:pt>
    <dgm:pt modelId="{6D82CEB9-E7FD-43D1-A524-804FAA043CA7}" type="pres">
      <dgm:prSet presAssocID="{6CD34C6F-6495-49D7-8997-09AE3912135C}" presName="rootComposite" presStyleCnt="0"/>
      <dgm:spPr/>
    </dgm:pt>
    <dgm:pt modelId="{B9B0E2F3-47DC-4D50-AADF-F1918BCBF435}" type="pres">
      <dgm:prSet presAssocID="{6CD34C6F-6495-49D7-8997-09AE3912135C}" presName="rootText" presStyleLbl="node2" presStyleIdx="0" presStyleCnt="1">
        <dgm:presLayoutVars>
          <dgm:chPref val="3"/>
        </dgm:presLayoutVars>
      </dgm:prSet>
      <dgm:spPr/>
      <dgm:t>
        <a:bodyPr/>
        <a:lstStyle/>
        <a:p>
          <a:endParaRPr lang="zh-CN" altLang="en-US"/>
        </a:p>
      </dgm:t>
    </dgm:pt>
    <dgm:pt modelId="{916B290C-00B9-4B05-B61B-EC3FE694D718}" type="pres">
      <dgm:prSet presAssocID="{6CD34C6F-6495-49D7-8997-09AE3912135C}" presName="rootConnector" presStyleLbl="node2" presStyleIdx="0" presStyleCnt="1"/>
      <dgm:spPr/>
      <dgm:t>
        <a:bodyPr/>
        <a:lstStyle/>
        <a:p>
          <a:endParaRPr lang="zh-CN" altLang="en-US"/>
        </a:p>
      </dgm:t>
    </dgm:pt>
    <dgm:pt modelId="{A8DC1724-F824-4A65-99E3-A063250151E8}" type="pres">
      <dgm:prSet presAssocID="{6CD34C6F-6495-49D7-8997-09AE3912135C}" presName="hierChild4" presStyleCnt="0"/>
      <dgm:spPr/>
    </dgm:pt>
    <dgm:pt modelId="{6262CAC6-E37F-4112-9066-B0D976036310}" type="pres">
      <dgm:prSet presAssocID="{F75F444B-C80B-49B9-B6D7-0B0A1E45B4ED}" presName="Name35" presStyleLbl="parChTrans1D3" presStyleIdx="0" presStyleCnt="4"/>
      <dgm:spPr/>
      <dgm:t>
        <a:bodyPr/>
        <a:lstStyle/>
        <a:p>
          <a:endParaRPr lang="zh-CN" altLang="en-US"/>
        </a:p>
      </dgm:t>
    </dgm:pt>
    <dgm:pt modelId="{EA7AD4FB-CA77-481F-A2C4-3CD34C3F7641}" type="pres">
      <dgm:prSet presAssocID="{B1231AE2-B435-4AFD-B312-B3A993E43852}" presName="hierRoot2" presStyleCnt="0">
        <dgm:presLayoutVars>
          <dgm:hierBranch val="r"/>
        </dgm:presLayoutVars>
      </dgm:prSet>
      <dgm:spPr/>
    </dgm:pt>
    <dgm:pt modelId="{6BF39624-4D56-4D34-BC46-074C159B0BA5}" type="pres">
      <dgm:prSet presAssocID="{B1231AE2-B435-4AFD-B312-B3A993E43852}" presName="rootComposite" presStyleCnt="0"/>
      <dgm:spPr/>
    </dgm:pt>
    <dgm:pt modelId="{8C3A4D7A-F20E-47D0-AB5B-6F1E2ACD3A5B}" type="pres">
      <dgm:prSet presAssocID="{B1231AE2-B435-4AFD-B312-B3A993E43852}" presName="rootText" presStyleLbl="node3" presStyleIdx="0" presStyleCnt="4">
        <dgm:presLayoutVars>
          <dgm:chPref val="3"/>
        </dgm:presLayoutVars>
      </dgm:prSet>
      <dgm:spPr/>
      <dgm:t>
        <a:bodyPr/>
        <a:lstStyle/>
        <a:p>
          <a:endParaRPr lang="zh-CN" altLang="en-US"/>
        </a:p>
      </dgm:t>
    </dgm:pt>
    <dgm:pt modelId="{98025679-4461-4F25-961C-48B62FEFB452}" type="pres">
      <dgm:prSet presAssocID="{B1231AE2-B435-4AFD-B312-B3A993E43852}" presName="rootConnector" presStyleLbl="node3" presStyleIdx="0" presStyleCnt="4"/>
      <dgm:spPr/>
      <dgm:t>
        <a:bodyPr/>
        <a:lstStyle/>
        <a:p>
          <a:endParaRPr lang="zh-CN" altLang="en-US"/>
        </a:p>
      </dgm:t>
    </dgm:pt>
    <dgm:pt modelId="{647284BD-B5F1-4615-93EB-43C6EF67D921}" type="pres">
      <dgm:prSet presAssocID="{B1231AE2-B435-4AFD-B312-B3A993E43852}" presName="hierChild4" presStyleCnt="0"/>
      <dgm:spPr/>
    </dgm:pt>
    <dgm:pt modelId="{4AD347C0-A941-4BBB-8FC8-9B4CBDF513C9}" type="pres">
      <dgm:prSet presAssocID="{A35317F4-5C2C-4294-9DD1-3D6CADDAB0F8}" presName="Name50" presStyleLbl="parChTrans1D4" presStyleIdx="0" presStyleCnt="4"/>
      <dgm:spPr/>
      <dgm:t>
        <a:bodyPr/>
        <a:lstStyle/>
        <a:p>
          <a:endParaRPr lang="zh-CN" altLang="en-US"/>
        </a:p>
      </dgm:t>
    </dgm:pt>
    <dgm:pt modelId="{42C9CB7A-2FB0-4FB7-8C59-A8CA9D6944AF}" type="pres">
      <dgm:prSet presAssocID="{F43C0644-CC5E-46CB-946E-6C084FDF4447}" presName="hierRoot2" presStyleCnt="0">
        <dgm:presLayoutVars>
          <dgm:hierBranch val="r"/>
        </dgm:presLayoutVars>
      </dgm:prSet>
      <dgm:spPr/>
    </dgm:pt>
    <dgm:pt modelId="{3A93AC7A-116B-404D-BD68-CBAB08EDAC39}" type="pres">
      <dgm:prSet presAssocID="{F43C0644-CC5E-46CB-946E-6C084FDF4447}" presName="rootComposite" presStyleCnt="0"/>
      <dgm:spPr/>
    </dgm:pt>
    <dgm:pt modelId="{FD3F95D5-4193-4552-9219-0EF1033CEA26}" type="pres">
      <dgm:prSet presAssocID="{F43C0644-CC5E-46CB-946E-6C084FDF4447}" presName="rootText" presStyleLbl="node4" presStyleIdx="0" presStyleCnt="4">
        <dgm:presLayoutVars>
          <dgm:chPref val="3"/>
        </dgm:presLayoutVars>
      </dgm:prSet>
      <dgm:spPr/>
      <dgm:t>
        <a:bodyPr/>
        <a:lstStyle/>
        <a:p>
          <a:endParaRPr lang="zh-CN" altLang="en-US"/>
        </a:p>
      </dgm:t>
    </dgm:pt>
    <dgm:pt modelId="{83D6C9E8-B22C-484D-959F-FCE84A8FBA8B}" type="pres">
      <dgm:prSet presAssocID="{F43C0644-CC5E-46CB-946E-6C084FDF4447}" presName="rootConnector" presStyleLbl="node4" presStyleIdx="0" presStyleCnt="4"/>
      <dgm:spPr/>
      <dgm:t>
        <a:bodyPr/>
        <a:lstStyle/>
        <a:p>
          <a:endParaRPr lang="zh-CN" altLang="en-US"/>
        </a:p>
      </dgm:t>
    </dgm:pt>
    <dgm:pt modelId="{616B5A09-46A1-42C1-B1EA-1B37A001D05C}" type="pres">
      <dgm:prSet presAssocID="{F43C0644-CC5E-46CB-946E-6C084FDF4447}" presName="hierChild4" presStyleCnt="0"/>
      <dgm:spPr/>
    </dgm:pt>
    <dgm:pt modelId="{CBD5BD8B-B91F-4A5C-B862-7245FAB3331E}" type="pres">
      <dgm:prSet presAssocID="{F43C0644-CC5E-46CB-946E-6C084FDF4447}" presName="hierChild5" presStyleCnt="0"/>
      <dgm:spPr/>
    </dgm:pt>
    <dgm:pt modelId="{DEBD4D07-3065-4A62-8E9E-C0054A8E510D}" type="pres">
      <dgm:prSet presAssocID="{B1231AE2-B435-4AFD-B312-B3A993E43852}" presName="hierChild5" presStyleCnt="0"/>
      <dgm:spPr/>
    </dgm:pt>
    <dgm:pt modelId="{5AFA8870-48FC-4D8B-9C1C-6BA0D07B9DE6}" type="pres">
      <dgm:prSet presAssocID="{E290E585-8BA7-4DC2-874E-FA63658AACF9}" presName="Name35" presStyleLbl="parChTrans1D3" presStyleIdx="1" presStyleCnt="4"/>
      <dgm:spPr/>
      <dgm:t>
        <a:bodyPr/>
        <a:lstStyle/>
        <a:p>
          <a:endParaRPr lang="zh-CN" altLang="en-US"/>
        </a:p>
      </dgm:t>
    </dgm:pt>
    <dgm:pt modelId="{35F2B2F9-C999-4DBB-8A4C-8F9D6CBB2366}" type="pres">
      <dgm:prSet presAssocID="{575ECD7B-3F30-49C2-B4BF-2B70C02D8470}" presName="hierRoot2" presStyleCnt="0">
        <dgm:presLayoutVars>
          <dgm:hierBranch val="r"/>
        </dgm:presLayoutVars>
      </dgm:prSet>
      <dgm:spPr/>
    </dgm:pt>
    <dgm:pt modelId="{F549F116-F988-487F-AB11-21157738E7F5}" type="pres">
      <dgm:prSet presAssocID="{575ECD7B-3F30-49C2-B4BF-2B70C02D8470}" presName="rootComposite" presStyleCnt="0"/>
      <dgm:spPr/>
    </dgm:pt>
    <dgm:pt modelId="{A5264099-BE20-42A8-B26D-6DA5A58DBB03}" type="pres">
      <dgm:prSet presAssocID="{575ECD7B-3F30-49C2-B4BF-2B70C02D8470}" presName="rootText" presStyleLbl="node3" presStyleIdx="1" presStyleCnt="4">
        <dgm:presLayoutVars>
          <dgm:chPref val="3"/>
        </dgm:presLayoutVars>
      </dgm:prSet>
      <dgm:spPr/>
      <dgm:t>
        <a:bodyPr/>
        <a:lstStyle/>
        <a:p>
          <a:endParaRPr lang="zh-CN" altLang="en-US"/>
        </a:p>
      </dgm:t>
    </dgm:pt>
    <dgm:pt modelId="{338BB523-96E3-47BC-92F6-A60586DF28EF}" type="pres">
      <dgm:prSet presAssocID="{575ECD7B-3F30-49C2-B4BF-2B70C02D8470}" presName="rootConnector" presStyleLbl="node3" presStyleIdx="1" presStyleCnt="4"/>
      <dgm:spPr/>
      <dgm:t>
        <a:bodyPr/>
        <a:lstStyle/>
        <a:p>
          <a:endParaRPr lang="zh-CN" altLang="en-US"/>
        </a:p>
      </dgm:t>
    </dgm:pt>
    <dgm:pt modelId="{B1ACDC99-F1DC-4716-9F75-8433DCB1BECE}" type="pres">
      <dgm:prSet presAssocID="{575ECD7B-3F30-49C2-B4BF-2B70C02D8470}" presName="hierChild4" presStyleCnt="0"/>
      <dgm:spPr/>
    </dgm:pt>
    <dgm:pt modelId="{02C97F9C-C07A-4C79-B7B4-E0B64D54D6F9}" type="pres">
      <dgm:prSet presAssocID="{77D50B22-9141-4566-922F-414820722FF3}" presName="Name50" presStyleLbl="parChTrans1D4" presStyleIdx="1" presStyleCnt="4"/>
      <dgm:spPr/>
      <dgm:t>
        <a:bodyPr/>
        <a:lstStyle/>
        <a:p>
          <a:endParaRPr lang="zh-CN" altLang="en-US"/>
        </a:p>
      </dgm:t>
    </dgm:pt>
    <dgm:pt modelId="{8D705C9A-A6CC-4D5F-A6B6-5B8FF08D7736}" type="pres">
      <dgm:prSet presAssocID="{E93CF9CC-6382-4921-BA15-26EF14D38A79}" presName="hierRoot2" presStyleCnt="0">
        <dgm:presLayoutVars>
          <dgm:hierBranch val="r"/>
        </dgm:presLayoutVars>
      </dgm:prSet>
      <dgm:spPr/>
    </dgm:pt>
    <dgm:pt modelId="{36B27555-9AA7-4422-82E7-06CE3BDA144E}" type="pres">
      <dgm:prSet presAssocID="{E93CF9CC-6382-4921-BA15-26EF14D38A79}" presName="rootComposite" presStyleCnt="0"/>
      <dgm:spPr/>
    </dgm:pt>
    <dgm:pt modelId="{EA58D42C-E1D5-4D30-B22F-A991B0C6CACF}" type="pres">
      <dgm:prSet presAssocID="{E93CF9CC-6382-4921-BA15-26EF14D38A79}" presName="rootText" presStyleLbl="node4" presStyleIdx="1" presStyleCnt="4">
        <dgm:presLayoutVars>
          <dgm:chPref val="3"/>
        </dgm:presLayoutVars>
      </dgm:prSet>
      <dgm:spPr/>
      <dgm:t>
        <a:bodyPr/>
        <a:lstStyle/>
        <a:p>
          <a:endParaRPr lang="zh-CN" altLang="en-US"/>
        </a:p>
      </dgm:t>
    </dgm:pt>
    <dgm:pt modelId="{4DC47462-89C0-4E69-AB2D-396C9070EA23}" type="pres">
      <dgm:prSet presAssocID="{E93CF9CC-6382-4921-BA15-26EF14D38A79}" presName="rootConnector" presStyleLbl="node4" presStyleIdx="1" presStyleCnt="4"/>
      <dgm:spPr/>
      <dgm:t>
        <a:bodyPr/>
        <a:lstStyle/>
        <a:p>
          <a:endParaRPr lang="zh-CN" altLang="en-US"/>
        </a:p>
      </dgm:t>
    </dgm:pt>
    <dgm:pt modelId="{CDF2CEC1-95D7-4098-A8C9-80A6F84E38F9}" type="pres">
      <dgm:prSet presAssocID="{E93CF9CC-6382-4921-BA15-26EF14D38A79}" presName="hierChild4" presStyleCnt="0"/>
      <dgm:spPr/>
    </dgm:pt>
    <dgm:pt modelId="{8F29881D-7B5A-4ABE-BF06-35EB17992E5E}" type="pres">
      <dgm:prSet presAssocID="{E93CF9CC-6382-4921-BA15-26EF14D38A79}" presName="hierChild5" presStyleCnt="0"/>
      <dgm:spPr/>
    </dgm:pt>
    <dgm:pt modelId="{F976470F-D6BD-42FD-986E-B13490481C37}" type="pres">
      <dgm:prSet presAssocID="{575ECD7B-3F30-49C2-B4BF-2B70C02D8470}" presName="hierChild5" presStyleCnt="0"/>
      <dgm:spPr/>
    </dgm:pt>
    <dgm:pt modelId="{7E12C396-F4FD-4ACF-8002-57FC7C5362E6}" type="pres">
      <dgm:prSet presAssocID="{40BE1241-24F7-4658-8804-6B810D14759A}" presName="Name35" presStyleLbl="parChTrans1D3" presStyleIdx="2" presStyleCnt="4"/>
      <dgm:spPr/>
      <dgm:t>
        <a:bodyPr/>
        <a:lstStyle/>
        <a:p>
          <a:endParaRPr lang="zh-CN" altLang="en-US"/>
        </a:p>
      </dgm:t>
    </dgm:pt>
    <dgm:pt modelId="{29F7A9EC-F708-4A0E-8893-ACAF60CB19AC}" type="pres">
      <dgm:prSet presAssocID="{72300BA7-F45F-46EA-911A-4619693FCE0A}" presName="hierRoot2" presStyleCnt="0">
        <dgm:presLayoutVars>
          <dgm:hierBranch val="r"/>
        </dgm:presLayoutVars>
      </dgm:prSet>
      <dgm:spPr/>
    </dgm:pt>
    <dgm:pt modelId="{A1FF1EAE-8995-43A1-BC93-588EA33C5415}" type="pres">
      <dgm:prSet presAssocID="{72300BA7-F45F-46EA-911A-4619693FCE0A}" presName="rootComposite" presStyleCnt="0"/>
      <dgm:spPr/>
    </dgm:pt>
    <dgm:pt modelId="{8CCAF5E1-5914-47E0-8F14-CA8C842096F1}" type="pres">
      <dgm:prSet presAssocID="{72300BA7-F45F-46EA-911A-4619693FCE0A}" presName="rootText" presStyleLbl="node3" presStyleIdx="2" presStyleCnt="4">
        <dgm:presLayoutVars>
          <dgm:chPref val="3"/>
        </dgm:presLayoutVars>
      </dgm:prSet>
      <dgm:spPr/>
      <dgm:t>
        <a:bodyPr/>
        <a:lstStyle/>
        <a:p>
          <a:endParaRPr lang="zh-CN" altLang="en-US"/>
        </a:p>
      </dgm:t>
    </dgm:pt>
    <dgm:pt modelId="{A0B1E14D-1928-4ED5-B18D-B9E14773B6FA}" type="pres">
      <dgm:prSet presAssocID="{72300BA7-F45F-46EA-911A-4619693FCE0A}" presName="rootConnector" presStyleLbl="node3" presStyleIdx="2" presStyleCnt="4"/>
      <dgm:spPr/>
      <dgm:t>
        <a:bodyPr/>
        <a:lstStyle/>
        <a:p>
          <a:endParaRPr lang="zh-CN" altLang="en-US"/>
        </a:p>
      </dgm:t>
    </dgm:pt>
    <dgm:pt modelId="{2948B851-46A4-4DA2-8813-3BD805E176E2}" type="pres">
      <dgm:prSet presAssocID="{72300BA7-F45F-46EA-911A-4619693FCE0A}" presName="hierChild4" presStyleCnt="0"/>
      <dgm:spPr/>
    </dgm:pt>
    <dgm:pt modelId="{4F035CE6-22BF-4CF9-BBE7-D7EDA8D30353}" type="pres">
      <dgm:prSet presAssocID="{7C9AFF98-5CEA-4C92-A8F4-54A7EE3E1B74}" presName="Name50" presStyleLbl="parChTrans1D4" presStyleIdx="2" presStyleCnt="4"/>
      <dgm:spPr/>
      <dgm:t>
        <a:bodyPr/>
        <a:lstStyle/>
        <a:p>
          <a:endParaRPr lang="zh-CN" altLang="en-US"/>
        </a:p>
      </dgm:t>
    </dgm:pt>
    <dgm:pt modelId="{6B29FAC7-8F9E-4D40-9728-3AF6B20878C1}" type="pres">
      <dgm:prSet presAssocID="{F9C3C0DC-F140-4418-A35B-FB96EEA4B5CD}" presName="hierRoot2" presStyleCnt="0">
        <dgm:presLayoutVars>
          <dgm:hierBranch val="r"/>
        </dgm:presLayoutVars>
      </dgm:prSet>
      <dgm:spPr/>
    </dgm:pt>
    <dgm:pt modelId="{FEF0DC70-9505-45EC-A7B7-5E4EC21E650A}" type="pres">
      <dgm:prSet presAssocID="{F9C3C0DC-F140-4418-A35B-FB96EEA4B5CD}" presName="rootComposite" presStyleCnt="0"/>
      <dgm:spPr/>
    </dgm:pt>
    <dgm:pt modelId="{C98A8484-9B96-45D5-B3E4-EB5796000A36}" type="pres">
      <dgm:prSet presAssocID="{F9C3C0DC-F140-4418-A35B-FB96EEA4B5CD}" presName="rootText" presStyleLbl="node4" presStyleIdx="2" presStyleCnt="4">
        <dgm:presLayoutVars>
          <dgm:chPref val="3"/>
        </dgm:presLayoutVars>
      </dgm:prSet>
      <dgm:spPr/>
      <dgm:t>
        <a:bodyPr/>
        <a:lstStyle/>
        <a:p>
          <a:endParaRPr lang="zh-CN" altLang="en-US"/>
        </a:p>
      </dgm:t>
    </dgm:pt>
    <dgm:pt modelId="{A3797F7C-5405-44DD-BA7A-E575178A034C}" type="pres">
      <dgm:prSet presAssocID="{F9C3C0DC-F140-4418-A35B-FB96EEA4B5CD}" presName="rootConnector" presStyleLbl="node4" presStyleIdx="2" presStyleCnt="4"/>
      <dgm:spPr/>
      <dgm:t>
        <a:bodyPr/>
        <a:lstStyle/>
        <a:p>
          <a:endParaRPr lang="zh-CN" altLang="en-US"/>
        </a:p>
      </dgm:t>
    </dgm:pt>
    <dgm:pt modelId="{761D8C57-6C39-43AC-A325-18D86CCA4FBF}" type="pres">
      <dgm:prSet presAssocID="{F9C3C0DC-F140-4418-A35B-FB96EEA4B5CD}" presName="hierChild4" presStyleCnt="0"/>
      <dgm:spPr/>
    </dgm:pt>
    <dgm:pt modelId="{C9E1A425-A2B3-457B-89D3-C53EDCAA0770}" type="pres">
      <dgm:prSet presAssocID="{F9C3C0DC-F140-4418-A35B-FB96EEA4B5CD}" presName="hierChild5" presStyleCnt="0"/>
      <dgm:spPr/>
    </dgm:pt>
    <dgm:pt modelId="{346D45DC-726E-4F9F-AAFD-762331D32205}" type="pres">
      <dgm:prSet presAssocID="{72300BA7-F45F-46EA-911A-4619693FCE0A}" presName="hierChild5" presStyleCnt="0"/>
      <dgm:spPr/>
    </dgm:pt>
    <dgm:pt modelId="{1D3C4181-B909-4018-BFD0-0BC9B7A6CF06}" type="pres">
      <dgm:prSet presAssocID="{D73791EF-347D-43ED-ABDA-C7CBD559980C}" presName="Name35" presStyleLbl="parChTrans1D3" presStyleIdx="3" presStyleCnt="4"/>
      <dgm:spPr/>
      <dgm:t>
        <a:bodyPr/>
        <a:lstStyle/>
        <a:p>
          <a:endParaRPr lang="zh-CN" altLang="en-US"/>
        </a:p>
      </dgm:t>
    </dgm:pt>
    <dgm:pt modelId="{D115CB77-280E-41B1-94E0-FFD84B0DED80}" type="pres">
      <dgm:prSet presAssocID="{7187B811-1B78-4CEB-BB77-7B5A2F896F14}" presName="hierRoot2" presStyleCnt="0">
        <dgm:presLayoutVars>
          <dgm:hierBranch val="r"/>
        </dgm:presLayoutVars>
      </dgm:prSet>
      <dgm:spPr/>
    </dgm:pt>
    <dgm:pt modelId="{DEFA6BC9-23FA-4706-A6FB-1564192467C7}" type="pres">
      <dgm:prSet presAssocID="{7187B811-1B78-4CEB-BB77-7B5A2F896F14}" presName="rootComposite" presStyleCnt="0"/>
      <dgm:spPr/>
    </dgm:pt>
    <dgm:pt modelId="{812DC3AB-E96C-4492-89C9-8E09A7A8724B}" type="pres">
      <dgm:prSet presAssocID="{7187B811-1B78-4CEB-BB77-7B5A2F896F14}" presName="rootText" presStyleLbl="node3" presStyleIdx="3" presStyleCnt="4">
        <dgm:presLayoutVars>
          <dgm:chPref val="3"/>
        </dgm:presLayoutVars>
      </dgm:prSet>
      <dgm:spPr/>
      <dgm:t>
        <a:bodyPr/>
        <a:lstStyle/>
        <a:p>
          <a:endParaRPr lang="zh-CN" altLang="en-US"/>
        </a:p>
      </dgm:t>
    </dgm:pt>
    <dgm:pt modelId="{3A9FB1DB-3789-4E7D-B4E2-B949F46C8065}" type="pres">
      <dgm:prSet presAssocID="{7187B811-1B78-4CEB-BB77-7B5A2F896F14}" presName="rootConnector" presStyleLbl="node3" presStyleIdx="3" presStyleCnt="4"/>
      <dgm:spPr/>
      <dgm:t>
        <a:bodyPr/>
        <a:lstStyle/>
        <a:p>
          <a:endParaRPr lang="zh-CN" altLang="en-US"/>
        </a:p>
      </dgm:t>
    </dgm:pt>
    <dgm:pt modelId="{4751080F-6375-4079-89C7-8CC79F0FECE8}" type="pres">
      <dgm:prSet presAssocID="{7187B811-1B78-4CEB-BB77-7B5A2F896F14}" presName="hierChild4" presStyleCnt="0"/>
      <dgm:spPr/>
    </dgm:pt>
    <dgm:pt modelId="{638D9B78-DB9A-4BDB-BDD4-90C724A651BB}" type="pres">
      <dgm:prSet presAssocID="{0CACB0C2-846A-453E-B8E3-9CF664A3DF79}" presName="Name50" presStyleLbl="parChTrans1D4" presStyleIdx="3" presStyleCnt="4"/>
      <dgm:spPr/>
      <dgm:t>
        <a:bodyPr/>
        <a:lstStyle/>
        <a:p>
          <a:endParaRPr lang="zh-CN" altLang="en-US"/>
        </a:p>
      </dgm:t>
    </dgm:pt>
    <dgm:pt modelId="{7F7690F8-0FD8-46DA-B4F7-32980B91A0AD}" type="pres">
      <dgm:prSet presAssocID="{27E8B6E1-18F3-408D-BBE3-37D24E925760}" presName="hierRoot2" presStyleCnt="0">
        <dgm:presLayoutVars>
          <dgm:hierBranch val="r"/>
        </dgm:presLayoutVars>
      </dgm:prSet>
      <dgm:spPr/>
    </dgm:pt>
    <dgm:pt modelId="{414B7AA7-42A6-4E3A-8E4A-2CC353F636B4}" type="pres">
      <dgm:prSet presAssocID="{27E8B6E1-18F3-408D-BBE3-37D24E925760}" presName="rootComposite" presStyleCnt="0"/>
      <dgm:spPr/>
    </dgm:pt>
    <dgm:pt modelId="{92FE9D16-87ED-4CD0-B5AC-F083346E599A}" type="pres">
      <dgm:prSet presAssocID="{27E8B6E1-18F3-408D-BBE3-37D24E925760}" presName="rootText" presStyleLbl="node4" presStyleIdx="3" presStyleCnt="4">
        <dgm:presLayoutVars>
          <dgm:chPref val="3"/>
        </dgm:presLayoutVars>
      </dgm:prSet>
      <dgm:spPr/>
      <dgm:t>
        <a:bodyPr/>
        <a:lstStyle/>
        <a:p>
          <a:endParaRPr lang="zh-CN" altLang="en-US"/>
        </a:p>
      </dgm:t>
    </dgm:pt>
    <dgm:pt modelId="{9E0C1374-7CEA-44DB-8DCF-F66D2F5A6883}" type="pres">
      <dgm:prSet presAssocID="{27E8B6E1-18F3-408D-BBE3-37D24E925760}" presName="rootConnector" presStyleLbl="node4" presStyleIdx="3" presStyleCnt="4"/>
      <dgm:spPr/>
      <dgm:t>
        <a:bodyPr/>
        <a:lstStyle/>
        <a:p>
          <a:endParaRPr lang="zh-CN" altLang="en-US"/>
        </a:p>
      </dgm:t>
    </dgm:pt>
    <dgm:pt modelId="{79D90733-DD1D-4162-B377-FEB122332B5E}" type="pres">
      <dgm:prSet presAssocID="{27E8B6E1-18F3-408D-BBE3-37D24E925760}" presName="hierChild4" presStyleCnt="0"/>
      <dgm:spPr/>
    </dgm:pt>
    <dgm:pt modelId="{01D8657A-ED92-4701-992D-1E65B21D48A9}" type="pres">
      <dgm:prSet presAssocID="{27E8B6E1-18F3-408D-BBE3-37D24E925760}" presName="hierChild5" presStyleCnt="0"/>
      <dgm:spPr/>
    </dgm:pt>
    <dgm:pt modelId="{E044402B-E4CA-4A14-81D5-99BD291181B8}" type="pres">
      <dgm:prSet presAssocID="{7187B811-1B78-4CEB-BB77-7B5A2F896F14}" presName="hierChild5" presStyleCnt="0"/>
      <dgm:spPr/>
    </dgm:pt>
    <dgm:pt modelId="{47440A02-35B9-4989-933F-A694148449C8}" type="pres">
      <dgm:prSet presAssocID="{6CD34C6F-6495-49D7-8997-09AE3912135C}" presName="hierChild5" presStyleCnt="0"/>
      <dgm:spPr/>
    </dgm:pt>
    <dgm:pt modelId="{5B62CFEF-896A-40FB-A657-77B703872B01}" type="pres">
      <dgm:prSet presAssocID="{DF2C9A00-7D4B-458B-8B61-F4626B3576ED}" presName="hierChild3" presStyleCnt="0"/>
      <dgm:spPr/>
    </dgm:pt>
  </dgm:ptLst>
  <dgm:cxnLst>
    <dgm:cxn modelId="{A68D7D0A-23DC-4AB2-9354-24F1882078A8}" srcId="{6CD34C6F-6495-49D7-8997-09AE3912135C}" destId="{72300BA7-F45F-46EA-911A-4619693FCE0A}" srcOrd="2" destOrd="0" parTransId="{40BE1241-24F7-4658-8804-6B810D14759A}" sibTransId="{F567F182-702E-473B-81D4-E2465B72A117}"/>
    <dgm:cxn modelId="{FA66E047-0DA6-4EC7-A479-76AD93804326}" type="presOf" srcId="{77D50B22-9141-4566-922F-414820722FF3}" destId="{02C97F9C-C07A-4C79-B7B4-E0B64D54D6F9}" srcOrd="0" destOrd="0" presId="urn:microsoft.com/office/officeart/2005/8/layout/orgChart1"/>
    <dgm:cxn modelId="{CC9673A2-4F3F-4C58-90B4-66936D0057BC}" type="presOf" srcId="{6CD34C6F-6495-49D7-8997-09AE3912135C}" destId="{B9B0E2F3-47DC-4D50-AADF-F1918BCBF435}" srcOrd="0" destOrd="0" presId="urn:microsoft.com/office/officeart/2005/8/layout/orgChart1"/>
    <dgm:cxn modelId="{DCB67EBA-ED3A-4221-B6BA-F70F4BF6DCD2}" type="presOf" srcId="{27E8B6E1-18F3-408D-BBE3-37D24E925760}" destId="{92FE9D16-87ED-4CD0-B5AC-F083346E599A}" srcOrd="0" destOrd="0" presId="urn:microsoft.com/office/officeart/2005/8/layout/orgChart1"/>
    <dgm:cxn modelId="{5803B53D-324F-4ED4-8506-DDFAA768511C}" srcId="{72300BA7-F45F-46EA-911A-4619693FCE0A}" destId="{F9C3C0DC-F140-4418-A35B-FB96EEA4B5CD}" srcOrd="0" destOrd="0" parTransId="{7C9AFF98-5CEA-4C92-A8F4-54A7EE3E1B74}" sibTransId="{934F8683-A07E-4026-929E-60F1119EE29B}"/>
    <dgm:cxn modelId="{8D4716A6-55FC-4E2E-B52F-5DC81D1D30B4}" type="presOf" srcId="{72300BA7-F45F-46EA-911A-4619693FCE0A}" destId="{A0B1E14D-1928-4ED5-B18D-B9E14773B6FA}" srcOrd="1" destOrd="0" presId="urn:microsoft.com/office/officeart/2005/8/layout/orgChart1"/>
    <dgm:cxn modelId="{1ABCD324-D263-40BA-B9F1-37E7BF35439E}" type="presOf" srcId="{27E8B6E1-18F3-408D-BBE3-37D24E925760}" destId="{9E0C1374-7CEA-44DB-8DCF-F66D2F5A6883}" srcOrd="1" destOrd="0" presId="urn:microsoft.com/office/officeart/2005/8/layout/orgChart1"/>
    <dgm:cxn modelId="{FBE32AAC-D9CA-429A-BF2B-97D95358BBF1}" type="presOf" srcId="{F75F444B-C80B-49B9-B6D7-0B0A1E45B4ED}" destId="{6262CAC6-E37F-4112-9066-B0D976036310}" srcOrd="0" destOrd="0" presId="urn:microsoft.com/office/officeart/2005/8/layout/orgChart1"/>
    <dgm:cxn modelId="{5ADE548A-D1D6-4D1F-A187-6E7E95518626}" type="presOf" srcId="{B1231AE2-B435-4AFD-B312-B3A993E43852}" destId="{98025679-4461-4F25-961C-48B62FEFB452}" srcOrd="1" destOrd="0" presId="urn:microsoft.com/office/officeart/2005/8/layout/orgChart1"/>
    <dgm:cxn modelId="{C02AA783-BF52-4A04-93FB-9BF5835FB5C1}" srcId="{6CD34C6F-6495-49D7-8997-09AE3912135C}" destId="{575ECD7B-3F30-49C2-B4BF-2B70C02D8470}" srcOrd="1" destOrd="0" parTransId="{E290E585-8BA7-4DC2-874E-FA63658AACF9}" sibTransId="{A3332F4B-99FE-4B28-9C3C-49E39B375332}"/>
    <dgm:cxn modelId="{50B4AF01-D6E5-4686-A5F4-8A87EB2E53BA}" srcId="{575ECD7B-3F30-49C2-B4BF-2B70C02D8470}" destId="{E93CF9CC-6382-4921-BA15-26EF14D38A79}" srcOrd="0" destOrd="0" parTransId="{77D50B22-9141-4566-922F-414820722FF3}" sibTransId="{368390E4-8026-41F0-8BF6-3F11B44583D0}"/>
    <dgm:cxn modelId="{BA6C1C79-A3E2-4F57-884A-AE1684E68651}" type="presOf" srcId="{E93CF9CC-6382-4921-BA15-26EF14D38A79}" destId="{4DC47462-89C0-4E69-AB2D-396C9070EA23}" srcOrd="1" destOrd="0" presId="urn:microsoft.com/office/officeart/2005/8/layout/orgChart1"/>
    <dgm:cxn modelId="{1B1DEB36-7617-44B3-B6F5-52644BDB35B3}" type="presOf" srcId="{7187B811-1B78-4CEB-BB77-7B5A2F896F14}" destId="{3A9FB1DB-3789-4E7D-B4E2-B949F46C8065}" srcOrd="1" destOrd="0" presId="urn:microsoft.com/office/officeart/2005/8/layout/orgChart1"/>
    <dgm:cxn modelId="{C62391F9-C151-4B36-ABD6-C05964E6D082}" type="presOf" srcId="{72300BA7-F45F-46EA-911A-4619693FCE0A}" destId="{8CCAF5E1-5914-47E0-8F14-CA8C842096F1}" srcOrd="0" destOrd="0" presId="urn:microsoft.com/office/officeart/2005/8/layout/orgChart1"/>
    <dgm:cxn modelId="{F4AE818F-D0C7-4195-82D6-EB4567E190D6}" srcId="{DF2C9A00-7D4B-458B-8B61-F4626B3576ED}" destId="{6CD34C6F-6495-49D7-8997-09AE3912135C}" srcOrd="0" destOrd="0" parTransId="{8F93A9BD-6AB2-4D30-A045-CBB3B8DDDC33}" sibTransId="{DD7731AF-B210-4FE0-8B9D-E995753F505B}"/>
    <dgm:cxn modelId="{5C776445-BBDB-4D73-8FD2-B16485494E39}" type="presOf" srcId="{8F93A9BD-6AB2-4D30-A045-CBB3B8DDDC33}" destId="{0B723EFF-6194-41E7-9009-7F4B1092B1B9}" srcOrd="0" destOrd="0" presId="urn:microsoft.com/office/officeart/2005/8/layout/orgChart1"/>
    <dgm:cxn modelId="{A29F67B2-389D-4046-8ADB-78248D185936}" type="presOf" srcId="{575ECD7B-3F30-49C2-B4BF-2B70C02D8470}" destId="{A5264099-BE20-42A8-B26D-6DA5A58DBB03}" srcOrd="0" destOrd="0" presId="urn:microsoft.com/office/officeart/2005/8/layout/orgChart1"/>
    <dgm:cxn modelId="{ACBDD749-1C22-4784-AE79-9DD6459AEB36}" type="presOf" srcId="{F9C3C0DC-F140-4418-A35B-FB96EEA4B5CD}" destId="{C98A8484-9B96-45D5-B3E4-EB5796000A36}" srcOrd="0" destOrd="0" presId="urn:microsoft.com/office/officeart/2005/8/layout/orgChart1"/>
    <dgm:cxn modelId="{6040B30D-9072-4D7D-96A8-A5FDAA60CEEF}" type="presOf" srcId="{D73791EF-347D-43ED-ABDA-C7CBD559980C}" destId="{1D3C4181-B909-4018-BFD0-0BC9B7A6CF06}" srcOrd="0" destOrd="0" presId="urn:microsoft.com/office/officeart/2005/8/layout/orgChart1"/>
    <dgm:cxn modelId="{A0DB37A8-F492-43CD-88F1-1FC25B5AD745}" type="presOf" srcId="{575ECD7B-3F30-49C2-B4BF-2B70C02D8470}" destId="{338BB523-96E3-47BC-92F6-A60586DF28EF}" srcOrd="1" destOrd="0" presId="urn:microsoft.com/office/officeart/2005/8/layout/orgChart1"/>
    <dgm:cxn modelId="{9C5109B5-402D-424A-8F4B-8EB8D6C50708}" srcId="{6CD34C6F-6495-49D7-8997-09AE3912135C}" destId="{7187B811-1B78-4CEB-BB77-7B5A2F896F14}" srcOrd="3" destOrd="0" parTransId="{D73791EF-347D-43ED-ABDA-C7CBD559980C}" sibTransId="{593BCA6F-1F07-49A9-A1DA-9E9E20240683}"/>
    <dgm:cxn modelId="{8761B18F-A7E3-4476-ACD6-8E92DD89B366}" type="presOf" srcId="{6CD34C6F-6495-49D7-8997-09AE3912135C}" destId="{916B290C-00B9-4B05-B61B-EC3FE694D718}" srcOrd="1" destOrd="0" presId="urn:microsoft.com/office/officeart/2005/8/layout/orgChart1"/>
    <dgm:cxn modelId="{CB72B9E6-8E60-4E86-847B-4B895ED3B65C}" srcId="{B1231AE2-B435-4AFD-B312-B3A993E43852}" destId="{F43C0644-CC5E-46CB-946E-6C084FDF4447}" srcOrd="0" destOrd="0" parTransId="{A35317F4-5C2C-4294-9DD1-3D6CADDAB0F8}" sibTransId="{06736D19-EDA4-47D1-A230-D84EB76A4818}"/>
    <dgm:cxn modelId="{4D2042DA-C134-4E7A-A9B5-8C361DA95D0C}" type="presOf" srcId="{E93CF9CC-6382-4921-BA15-26EF14D38A79}" destId="{EA58D42C-E1D5-4D30-B22F-A991B0C6CACF}" srcOrd="0" destOrd="0" presId="urn:microsoft.com/office/officeart/2005/8/layout/orgChart1"/>
    <dgm:cxn modelId="{35A743DD-0B68-4710-B7A6-AEF9A56F65ED}" type="presOf" srcId="{DF2C9A00-7D4B-458B-8B61-F4626B3576ED}" destId="{153810A5-C8A2-494A-824F-AD48BA8A2938}" srcOrd="0" destOrd="0" presId="urn:microsoft.com/office/officeart/2005/8/layout/orgChart1"/>
    <dgm:cxn modelId="{2D3E7456-F2DB-4399-9664-8ECAB4570C03}" type="presOf" srcId="{40BE1241-24F7-4658-8804-6B810D14759A}" destId="{7E12C396-F4FD-4ACF-8002-57FC7C5362E6}" srcOrd="0" destOrd="0" presId="urn:microsoft.com/office/officeart/2005/8/layout/orgChart1"/>
    <dgm:cxn modelId="{5479DC4A-C97F-420E-A3D8-4BFE26B67F52}" type="presOf" srcId="{F43C0644-CC5E-46CB-946E-6C084FDF4447}" destId="{83D6C9E8-B22C-484D-959F-FCE84A8FBA8B}" srcOrd="1" destOrd="0" presId="urn:microsoft.com/office/officeart/2005/8/layout/orgChart1"/>
    <dgm:cxn modelId="{E99FC8B1-1889-44A2-9FC5-C375FAEEE648}" type="presOf" srcId="{A35317F4-5C2C-4294-9DD1-3D6CADDAB0F8}" destId="{4AD347C0-A941-4BBB-8FC8-9B4CBDF513C9}" srcOrd="0" destOrd="0" presId="urn:microsoft.com/office/officeart/2005/8/layout/orgChart1"/>
    <dgm:cxn modelId="{F7D92A32-3B9C-4D17-8411-01BC18BA08FF}" type="presOf" srcId="{F9C3C0DC-F140-4418-A35B-FB96EEA4B5CD}" destId="{A3797F7C-5405-44DD-BA7A-E575178A034C}" srcOrd="1" destOrd="0" presId="urn:microsoft.com/office/officeart/2005/8/layout/orgChart1"/>
    <dgm:cxn modelId="{788556DB-E72C-48F6-84DE-08ADCB098471}" srcId="{7187B811-1B78-4CEB-BB77-7B5A2F896F14}" destId="{27E8B6E1-18F3-408D-BBE3-37D24E925760}" srcOrd="0" destOrd="0" parTransId="{0CACB0C2-846A-453E-B8E3-9CF664A3DF79}" sibTransId="{5285B5DE-FC51-44E8-9B2A-A83BE7735324}"/>
    <dgm:cxn modelId="{78AE8E40-D147-4B42-BEF1-3BDF3925FA32}" type="presOf" srcId="{7187B811-1B78-4CEB-BB77-7B5A2F896F14}" destId="{812DC3AB-E96C-4492-89C9-8E09A7A8724B}" srcOrd="0" destOrd="0" presId="urn:microsoft.com/office/officeart/2005/8/layout/orgChart1"/>
    <dgm:cxn modelId="{7BA9A7DD-4E3B-4218-9E22-F904CA5B418A}" type="presOf" srcId="{F43C0644-CC5E-46CB-946E-6C084FDF4447}" destId="{FD3F95D5-4193-4552-9219-0EF1033CEA26}" srcOrd="0" destOrd="0" presId="urn:microsoft.com/office/officeart/2005/8/layout/orgChart1"/>
    <dgm:cxn modelId="{0427ABDE-E159-48F8-9C0A-74AB8BC5A324}" type="presOf" srcId="{914D0891-78F9-4B82-B91A-F55544F837BF}" destId="{B26C3606-4FEB-42A9-8604-0D46E6B45A00}" srcOrd="0" destOrd="0" presId="urn:microsoft.com/office/officeart/2005/8/layout/orgChart1"/>
    <dgm:cxn modelId="{004A253C-59D4-41E8-B8FD-4AF4797E1B90}" type="presOf" srcId="{E290E585-8BA7-4DC2-874E-FA63658AACF9}" destId="{5AFA8870-48FC-4D8B-9C1C-6BA0D07B9DE6}" srcOrd="0" destOrd="0" presId="urn:microsoft.com/office/officeart/2005/8/layout/orgChart1"/>
    <dgm:cxn modelId="{2DE2EA32-3418-4C1E-BC53-2E735C2C31D8}" srcId="{6CD34C6F-6495-49D7-8997-09AE3912135C}" destId="{B1231AE2-B435-4AFD-B312-B3A993E43852}" srcOrd="0" destOrd="0" parTransId="{F75F444B-C80B-49B9-B6D7-0B0A1E45B4ED}" sibTransId="{E746D1E8-37A7-4E69-90DA-5ABBAEC09D93}"/>
    <dgm:cxn modelId="{1181646D-C81E-4B78-BCCC-652E496A0782}" srcId="{914D0891-78F9-4B82-B91A-F55544F837BF}" destId="{DF2C9A00-7D4B-458B-8B61-F4626B3576ED}" srcOrd="0" destOrd="0" parTransId="{54446B08-37E9-4FC2-8A83-00B76924B2AC}" sibTransId="{C5F65EFA-A2B6-45D3-A4F3-C3513852F832}"/>
    <dgm:cxn modelId="{DFAAC13B-3AF2-4468-8545-5F43D94274C2}" type="presOf" srcId="{0CACB0C2-846A-453E-B8E3-9CF664A3DF79}" destId="{638D9B78-DB9A-4BDB-BDD4-90C724A651BB}" srcOrd="0" destOrd="0" presId="urn:microsoft.com/office/officeart/2005/8/layout/orgChart1"/>
    <dgm:cxn modelId="{A94ADD29-DBAA-4F40-9EA8-D2E829EF7017}" type="presOf" srcId="{7C9AFF98-5CEA-4C92-A8F4-54A7EE3E1B74}" destId="{4F035CE6-22BF-4CF9-BBE7-D7EDA8D30353}" srcOrd="0" destOrd="0" presId="urn:microsoft.com/office/officeart/2005/8/layout/orgChart1"/>
    <dgm:cxn modelId="{3F2BE545-FBCB-4A2E-8F22-E8C8989EB45A}" type="presOf" srcId="{DF2C9A00-7D4B-458B-8B61-F4626B3576ED}" destId="{3CFC552E-0C74-4D8A-A4A8-A22531ECC8DD}" srcOrd="1" destOrd="0" presId="urn:microsoft.com/office/officeart/2005/8/layout/orgChart1"/>
    <dgm:cxn modelId="{8992730C-39B5-46CE-93F7-B3836F07BCC1}" type="presOf" srcId="{B1231AE2-B435-4AFD-B312-B3A993E43852}" destId="{8C3A4D7A-F20E-47D0-AB5B-6F1E2ACD3A5B}" srcOrd="0" destOrd="0" presId="urn:microsoft.com/office/officeart/2005/8/layout/orgChart1"/>
    <dgm:cxn modelId="{C4D9A082-ABE4-49F9-85B0-4C3F16AACA5F}" type="presParOf" srcId="{B26C3606-4FEB-42A9-8604-0D46E6B45A00}" destId="{2B279360-49B1-4B53-87A4-8E09E3325D59}" srcOrd="0" destOrd="0" presId="urn:microsoft.com/office/officeart/2005/8/layout/orgChart1"/>
    <dgm:cxn modelId="{A512924D-DAAA-496C-BFB8-0942400D7F21}" type="presParOf" srcId="{2B279360-49B1-4B53-87A4-8E09E3325D59}" destId="{C98171A1-014F-4EC3-ACD8-4C82CC5875FC}" srcOrd="0" destOrd="0" presId="urn:microsoft.com/office/officeart/2005/8/layout/orgChart1"/>
    <dgm:cxn modelId="{A8F852F9-7475-4CC1-9C62-29F64B08EE81}" type="presParOf" srcId="{C98171A1-014F-4EC3-ACD8-4C82CC5875FC}" destId="{153810A5-C8A2-494A-824F-AD48BA8A2938}" srcOrd="0" destOrd="0" presId="urn:microsoft.com/office/officeart/2005/8/layout/orgChart1"/>
    <dgm:cxn modelId="{F5453F0C-8E87-4FD1-93E1-867295251127}" type="presParOf" srcId="{C98171A1-014F-4EC3-ACD8-4C82CC5875FC}" destId="{3CFC552E-0C74-4D8A-A4A8-A22531ECC8DD}" srcOrd="1" destOrd="0" presId="urn:microsoft.com/office/officeart/2005/8/layout/orgChart1"/>
    <dgm:cxn modelId="{79A107E9-2D96-47C5-88AB-98E5A9C840F8}" type="presParOf" srcId="{2B279360-49B1-4B53-87A4-8E09E3325D59}" destId="{9C94E568-4CF0-4984-8069-B43EE259AFAD}" srcOrd="1" destOrd="0" presId="urn:microsoft.com/office/officeart/2005/8/layout/orgChart1"/>
    <dgm:cxn modelId="{3BEA597D-2CDE-444D-8D96-975ACE0F073C}" type="presParOf" srcId="{9C94E568-4CF0-4984-8069-B43EE259AFAD}" destId="{0B723EFF-6194-41E7-9009-7F4B1092B1B9}" srcOrd="0" destOrd="0" presId="urn:microsoft.com/office/officeart/2005/8/layout/orgChart1"/>
    <dgm:cxn modelId="{6FC711FF-14E9-4FB1-B8E5-5CE87CCECA81}" type="presParOf" srcId="{9C94E568-4CF0-4984-8069-B43EE259AFAD}" destId="{56E34BD4-6094-4B11-A0FF-3BAB937A8400}" srcOrd="1" destOrd="0" presId="urn:microsoft.com/office/officeart/2005/8/layout/orgChart1"/>
    <dgm:cxn modelId="{99A34761-3E57-4737-B4EE-2A877B1816A8}" type="presParOf" srcId="{56E34BD4-6094-4B11-A0FF-3BAB937A8400}" destId="{6D82CEB9-E7FD-43D1-A524-804FAA043CA7}" srcOrd="0" destOrd="0" presId="urn:microsoft.com/office/officeart/2005/8/layout/orgChart1"/>
    <dgm:cxn modelId="{EFF73D03-1BDB-41E7-B9CE-80A937F2A476}" type="presParOf" srcId="{6D82CEB9-E7FD-43D1-A524-804FAA043CA7}" destId="{B9B0E2F3-47DC-4D50-AADF-F1918BCBF435}" srcOrd="0" destOrd="0" presId="urn:microsoft.com/office/officeart/2005/8/layout/orgChart1"/>
    <dgm:cxn modelId="{4F3E49EA-5A13-48B4-AC11-B6A9A6E9D355}" type="presParOf" srcId="{6D82CEB9-E7FD-43D1-A524-804FAA043CA7}" destId="{916B290C-00B9-4B05-B61B-EC3FE694D718}" srcOrd="1" destOrd="0" presId="urn:microsoft.com/office/officeart/2005/8/layout/orgChart1"/>
    <dgm:cxn modelId="{18BE8C46-F530-4F2A-8BA3-0927F99B68E0}" type="presParOf" srcId="{56E34BD4-6094-4B11-A0FF-3BAB937A8400}" destId="{A8DC1724-F824-4A65-99E3-A063250151E8}" srcOrd="1" destOrd="0" presId="urn:microsoft.com/office/officeart/2005/8/layout/orgChart1"/>
    <dgm:cxn modelId="{3A336B09-869E-4463-9315-1D73BA02F60E}" type="presParOf" srcId="{A8DC1724-F824-4A65-99E3-A063250151E8}" destId="{6262CAC6-E37F-4112-9066-B0D976036310}" srcOrd="0" destOrd="0" presId="urn:microsoft.com/office/officeart/2005/8/layout/orgChart1"/>
    <dgm:cxn modelId="{3D9CD6F3-5E89-4DFE-B593-72448EB030C2}" type="presParOf" srcId="{A8DC1724-F824-4A65-99E3-A063250151E8}" destId="{EA7AD4FB-CA77-481F-A2C4-3CD34C3F7641}" srcOrd="1" destOrd="0" presId="urn:microsoft.com/office/officeart/2005/8/layout/orgChart1"/>
    <dgm:cxn modelId="{A8A3C9C5-11B3-4FE8-B849-D8E066CC2FC0}" type="presParOf" srcId="{EA7AD4FB-CA77-481F-A2C4-3CD34C3F7641}" destId="{6BF39624-4D56-4D34-BC46-074C159B0BA5}" srcOrd="0" destOrd="0" presId="urn:microsoft.com/office/officeart/2005/8/layout/orgChart1"/>
    <dgm:cxn modelId="{3B39AE72-E5CE-4F4A-A70A-FA5A610A65AD}" type="presParOf" srcId="{6BF39624-4D56-4D34-BC46-074C159B0BA5}" destId="{8C3A4D7A-F20E-47D0-AB5B-6F1E2ACD3A5B}" srcOrd="0" destOrd="0" presId="urn:microsoft.com/office/officeart/2005/8/layout/orgChart1"/>
    <dgm:cxn modelId="{A2005DFD-AAD9-45A5-BBC8-0CB6179471FF}" type="presParOf" srcId="{6BF39624-4D56-4D34-BC46-074C159B0BA5}" destId="{98025679-4461-4F25-961C-48B62FEFB452}" srcOrd="1" destOrd="0" presId="urn:microsoft.com/office/officeart/2005/8/layout/orgChart1"/>
    <dgm:cxn modelId="{777A324F-27F8-4428-A0BC-73CCBBAA6D39}" type="presParOf" srcId="{EA7AD4FB-CA77-481F-A2C4-3CD34C3F7641}" destId="{647284BD-B5F1-4615-93EB-43C6EF67D921}" srcOrd="1" destOrd="0" presId="urn:microsoft.com/office/officeart/2005/8/layout/orgChart1"/>
    <dgm:cxn modelId="{B09AB25A-ED64-44EC-8242-7AD6A5FA32EF}" type="presParOf" srcId="{647284BD-B5F1-4615-93EB-43C6EF67D921}" destId="{4AD347C0-A941-4BBB-8FC8-9B4CBDF513C9}" srcOrd="0" destOrd="0" presId="urn:microsoft.com/office/officeart/2005/8/layout/orgChart1"/>
    <dgm:cxn modelId="{C156ADCF-1C96-4517-9DED-109D204DF59E}" type="presParOf" srcId="{647284BD-B5F1-4615-93EB-43C6EF67D921}" destId="{42C9CB7A-2FB0-4FB7-8C59-A8CA9D6944AF}" srcOrd="1" destOrd="0" presId="urn:microsoft.com/office/officeart/2005/8/layout/orgChart1"/>
    <dgm:cxn modelId="{1B3996E5-9B13-4A8D-9C2D-0FAC89F6B70D}" type="presParOf" srcId="{42C9CB7A-2FB0-4FB7-8C59-A8CA9D6944AF}" destId="{3A93AC7A-116B-404D-BD68-CBAB08EDAC39}" srcOrd="0" destOrd="0" presId="urn:microsoft.com/office/officeart/2005/8/layout/orgChart1"/>
    <dgm:cxn modelId="{AAAB158C-9A47-4657-9C25-0C10A01DC0E0}" type="presParOf" srcId="{3A93AC7A-116B-404D-BD68-CBAB08EDAC39}" destId="{FD3F95D5-4193-4552-9219-0EF1033CEA26}" srcOrd="0" destOrd="0" presId="urn:microsoft.com/office/officeart/2005/8/layout/orgChart1"/>
    <dgm:cxn modelId="{35AA5035-B5BE-4789-A6E0-1F0DF90E9FCB}" type="presParOf" srcId="{3A93AC7A-116B-404D-BD68-CBAB08EDAC39}" destId="{83D6C9E8-B22C-484D-959F-FCE84A8FBA8B}" srcOrd="1" destOrd="0" presId="urn:microsoft.com/office/officeart/2005/8/layout/orgChart1"/>
    <dgm:cxn modelId="{2A73E1D3-2E12-4282-BBE4-4FCC615C94EF}" type="presParOf" srcId="{42C9CB7A-2FB0-4FB7-8C59-A8CA9D6944AF}" destId="{616B5A09-46A1-42C1-B1EA-1B37A001D05C}" srcOrd="1" destOrd="0" presId="urn:microsoft.com/office/officeart/2005/8/layout/orgChart1"/>
    <dgm:cxn modelId="{996569D5-1C40-4A6E-97BF-41E6E4572FC2}" type="presParOf" srcId="{42C9CB7A-2FB0-4FB7-8C59-A8CA9D6944AF}" destId="{CBD5BD8B-B91F-4A5C-B862-7245FAB3331E}" srcOrd="2" destOrd="0" presId="urn:microsoft.com/office/officeart/2005/8/layout/orgChart1"/>
    <dgm:cxn modelId="{376649C0-8797-49B1-ADF1-8258011999D8}" type="presParOf" srcId="{EA7AD4FB-CA77-481F-A2C4-3CD34C3F7641}" destId="{DEBD4D07-3065-4A62-8E9E-C0054A8E510D}" srcOrd="2" destOrd="0" presId="urn:microsoft.com/office/officeart/2005/8/layout/orgChart1"/>
    <dgm:cxn modelId="{A57E1191-8BA5-4FB5-A4A3-265383452DD4}" type="presParOf" srcId="{A8DC1724-F824-4A65-99E3-A063250151E8}" destId="{5AFA8870-48FC-4D8B-9C1C-6BA0D07B9DE6}" srcOrd="2" destOrd="0" presId="urn:microsoft.com/office/officeart/2005/8/layout/orgChart1"/>
    <dgm:cxn modelId="{488873BE-4190-4434-9DF8-CECD594412BD}" type="presParOf" srcId="{A8DC1724-F824-4A65-99E3-A063250151E8}" destId="{35F2B2F9-C999-4DBB-8A4C-8F9D6CBB2366}" srcOrd="3" destOrd="0" presId="urn:microsoft.com/office/officeart/2005/8/layout/orgChart1"/>
    <dgm:cxn modelId="{17C0F003-223C-4828-AB0B-9904E09A1DB5}" type="presParOf" srcId="{35F2B2F9-C999-4DBB-8A4C-8F9D6CBB2366}" destId="{F549F116-F988-487F-AB11-21157738E7F5}" srcOrd="0" destOrd="0" presId="urn:microsoft.com/office/officeart/2005/8/layout/orgChart1"/>
    <dgm:cxn modelId="{D39159D4-1D87-420B-A9CB-702C2F389A49}" type="presParOf" srcId="{F549F116-F988-487F-AB11-21157738E7F5}" destId="{A5264099-BE20-42A8-B26D-6DA5A58DBB03}" srcOrd="0" destOrd="0" presId="urn:microsoft.com/office/officeart/2005/8/layout/orgChart1"/>
    <dgm:cxn modelId="{EB43CDD3-BBDF-4C0F-A527-A98681EE864C}" type="presParOf" srcId="{F549F116-F988-487F-AB11-21157738E7F5}" destId="{338BB523-96E3-47BC-92F6-A60586DF28EF}" srcOrd="1" destOrd="0" presId="urn:microsoft.com/office/officeart/2005/8/layout/orgChart1"/>
    <dgm:cxn modelId="{B81EAC54-0AE5-411E-A1AD-B4B92BF50552}" type="presParOf" srcId="{35F2B2F9-C999-4DBB-8A4C-8F9D6CBB2366}" destId="{B1ACDC99-F1DC-4716-9F75-8433DCB1BECE}" srcOrd="1" destOrd="0" presId="urn:microsoft.com/office/officeart/2005/8/layout/orgChart1"/>
    <dgm:cxn modelId="{6681A3DB-6E9C-4762-9E18-E8FE658E3D33}" type="presParOf" srcId="{B1ACDC99-F1DC-4716-9F75-8433DCB1BECE}" destId="{02C97F9C-C07A-4C79-B7B4-E0B64D54D6F9}" srcOrd="0" destOrd="0" presId="urn:microsoft.com/office/officeart/2005/8/layout/orgChart1"/>
    <dgm:cxn modelId="{05C94DD3-561B-4DB6-8682-55173F0C3092}" type="presParOf" srcId="{B1ACDC99-F1DC-4716-9F75-8433DCB1BECE}" destId="{8D705C9A-A6CC-4D5F-A6B6-5B8FF08D7736}" srcOrd="1" destOrd="0" presId="urn:microsoft.com/office/officeart/2005/8/layout/orgChart1"/>
    <dgm:cxn modelId="{941F0FBB-8862-4FD4-B32D-7F0A8ECD45AB}" type="presParOf" srcId="{8D705C9A-A6CC-4D5F-A6B6-5B8FF08D7736}" destId="{36B27555-9AA7-4422-82E7-06CE3BDA144E}" srcOrd="0" destOrd="0" presId="urn:microsoft.com/office/officeart/2005/8/layout/orgChart1"/>
    <dgm:cxn modelId="{67AD8BAC-DD81-42E6-97FD-1DC44FBDEAA1}" type="presParOf" srcId="{36B27555-9AA7-4422-82E7-06CE3BDA144E}" destId="{EA58D42C-E1D5-4D30-B22F-A991B0C6CACF}" srcOrd="0" destOrd="0" presId="urn:microsoft.com/office/officeart/2005/8/layout/orgChart1"/>
    <dgm:cxn modelId="{7DB414D2-F790-4815-B31B-6A4836B833E5}" type="presParOf" srcId="{36B27555-9AA7-4422-82E7-06CE3BDA144E}" destId="{4DC47462-89C0-4E69-AB2D-396C9070EA23}" srcOrd="1" destOrd="0" presId="urn:microsoft.com/office/officeart/2005/8/layout/orgChart1"/>
    <dgm:cxn modelId="{FE8490F1-391C-4A59-BCDE-084839E962EA}" type="presParOf" srcId="{8D705C9A-A6CC-4D5F-A6B6-5B8FF08D7736}" destId="{CDF2CEC1-95D7-4098-A8C9-80A6F84E38F9}" srcOrd="1" destOrd="0" presId="urn:microsoft.com/office/officeart/2005/8/layout/orgChart1"/>
    <dgm:cxn modelId="{9D094A63-FC6D-4E8B-A115-9E9B81A37962}" type="presParOf" srcId="{8D705C9A-A6CC-4D5F-A6B6-5B8FF08D7736}" destId="{8F29881D-7B5A-4ABE-BF06-35EB17992E5E}" srcOrd="2" destOrd="0" presId="urn:microsoft.com/office/officeart/2005/8/layout/orgChart1"/>
    <dgm:cxn modelId="{933EC8CA-83BE-468F-9D77-DA947E5BE35E}" type="presParOf" srcId="{35F2B2F9-C999-4DBB-8A4C-8F9D6CBB2366}" destId="{F976470F-D6BD-42FD-986E-B13490481C37}" srcOrd="2" destOrd="0" presId="urn:microsoft.com/office/officeart/2005/8/layout/orgChart1"/>
    <dgm:cxn modelId="{E1C9978A-9651-48FF-BE1E-CC4422F14B4C}" type="presParOf" srcId="{A8DC1724-F824-4A65-99E3-A063250151E8}" destId="{7E12C396-F4FD-4ACF-8002-57FC7C5362E6}" srcOrd="4" destOrd="0" presId="urn:microsoft.com/office/officeart/2005/8/layout/orgChart1"/>
    <dgm:cxn modelId="{97AF6627-A2CD-450F-8E7C-61E658DB5410}" type="presParOf" srcId="{A8DC1724-F824-4A65-99E3-A063250151E8}" destId="{29F7A9EC-F708-4A0E-8893-ACAF60CB19AC}" srcOrd="5" destOrd="0" presId="urn:microsoft.com/office/officeart/2005/8/layout/orgChart1"/>
    <dgm:cxn modelId="{AF0EC9A5-35F9-439B-BB37-AC4E2E8359FD}" type="presParOf" srcId="{29F7A9EC-F708-4A0E-8893-ACAF60CB19AC}" destId="{A1FF1EAE-8995-43A1-BC93-588EA33C5415}" srcOrd="0" destOrd="0" presId="urn:microsoft.com/office/officeart/2005/8/layout/orgChart1"/>
    <dgm:cxn modelId="{387191C5-B18A-4FBF-85D3-488BC9791C08}" type="presParOf" srcId="{A1FF1EAE-8995-43A1-BC93-588EA33C5415}" destId="{8CCAF5E1-5914-47E0-8F14-CA8C842096F1}" srcOrd="0" destOrd="0" presId="urn:microsoft.com/office/officeart/2005/8/layout/orgChart1"/>
    <dgm:cxn modelId="{7F85A1DE-0410-4E1F-BDDD-E4EAABE6AFD8}" type="presParOf" srcId="{A1FF1EAE-8995-43A1-BC93-588EA33C5415}" destId="{A0B1E14D-1928-4ED5-B18D-B9E14773B6FA}" srcOrd="1" destOrd="0" presId="urn:microsoft.com/office/officeart/2005/8/layout/orgChart1"/>
    <dgm:cxn modelId="{CE6C367F-AB3A-4A98-AE0A-40A91F6B64CC}" type="presParOf" srcId="{29F7A9EC-F708-4A0E-8893-ACAF60CB19AC}" destId="{2948B851-46A4-4DA2-8813-3BD805E176E2}" srcOrd="1" destOrd="0" presId="urn:microsoft.com/office/officeart/2005/8/layout/orgChart1"/>
    <dgm:cxn modelId="{9C388385-63D3-404B-8AF0-0B4A0E8E67D2}" type="presParOf" srcId="{2948B851-46A4-4DA2-8813-3BD805E176E2}" destId="{4F035CE6-22BF-4CF9-BBE7-D7EDA8D30353}" srcOrd="0" destOrd="0" presId="urn:microsoft.com/office/officeart/2005/8/layout/orgChart1"/>
    <dgm:cxn modelId="{819A2E00-8FCA-4F8B-96BF-BED0C30DA786}" type="presParOf" srcId="{2948B851-46A4-4DA2-8813-3BD805E176E2}" destId="{6B29FAC7-8F9E-4D40-9728-3AF6B20878C1}" srcOrd="1" destOrd="0" presId="urn:microsoft.com/office/officeart/2005/8/layout/orgChart1"/>
    <dgm:cxn modelId="{86E66093-5E1B-455A-8A6C-C4DCD74B0039}" type="presParOf" srcId="{6B29FAC7-8F9E-4D40-9728-3AF6B20878C1}" destId="{FEF0DC70-9505-45EC-A7B7-5E4EC21E650A}" srcOrd="0" destOrd="0" presId="urn:microsoft.com/office/officeart/2005/8/layout/orgChart1"/>
    <dgm:cxn modelId="{0010CA1C-CE02-4486-B5C7-F5504ED4E284}" type="presParOf" srcId="{FEF0DC70-9505-45EC-A7B7-5E4EC21E650A}" destId="{C98A8484-9B96-45D5-B3E4-EB5796000A36}" srcOrd="0" destOrd="0" presId="urn:microsoft.com/office/officeart/2005/8/layout/orgChart1"/>
    <dgm:cxn modelId="{A739AEB4-5889-4D1D-A131-110991FB187C}" type="presParOf" srcId="{FEF0DC70-9505-45EC-A7B7-5E4EC21E650A}" destId="{A3797F7C-5405-44DD-BA7A-E575178A034C}" srcOrd="1" destOrd="0" presId="urn:microsoft.com/office/officeart/2005/8/layout/orgChart1"/>
    <dgm:cxn modelId="{B361A39D-4B02-4E2D-A0F7-AE990DF625D5}" type="presParOf" srcId="{6B29FAC7-8F9E-4D40-9728-3AF6B20878C1}" destId="{761D8C57-6C39-43AC-A325-18D86CCA4FBF}" srcOrd="1" destOrd="0" presId="urn:microsoft.com/office/officeart/2005/8/layout/orgChart1"/>
    <dgm:cxn modelId="{B46E3740-4701-4A31-B72A-56E0FD8C7D4C}" type="presParOf" srcId="{6B29FAC7-8F9E-4D40-9728-3AF6B20878C1}" destId="{C9E1A425-A2B3-457B-89D3-C53EDCAA0770}" srcOrd="2" destOrd="0" presId="urn:microsoft.com/office/officeart/2005/8/layout/orgChart1"/>
    <dgm:cxn modelId="{7F17DD7B-1306-4422-8150-A4C7D5EBF8E3}" type="presParOf" srcId="{29F7A9EC-F708-4A0E-8893-ACAF60CB19AC}" destId="{346D45DC-726E-4F9F-AAFD-762331D32205}" srcOrd="2" destOrd="0" presId="urn:microsoft.com/office/officeart/2005/8/layout/orgChart1"/>
    <dgm:cxn modelId="{359A8383-9ACE-4FEC-B31C-1F535C989DEF}" type="presParOf" srcId="{A8DC1724-F824-4A65-99E3-A063250151E8}" destId="{1D3C4181-B909-4018-BFD0-0BC9B7A6CF06}" srcOrd="6" destOrd="0" presId="urn:microsoft.com/office/officeart/2005/8/layout/orgChart1"/>
    <dgm:cxn modelId="{1C58DF9B-012C-48A7-908A-B15EC38D2D66}" type="presParOf" srcId="{A8DC1724-F824-4A65-99E3-A063250151E8}" destId="{D115CB77-280E-41B1-94E0-FFD84B0DED80}" srcOrd="7" destOrd="0" presId="urn:microsoft.com/office/officeart/2005/8/layout/orgChart1"/>
    <dgm:cxn modelId="{F4C4E79C-3DFD-4D80-84A3-8DCDBF57A53A}" type="presParOf" srcId="{D115CB77-280E-41B1-94E0-FFD84B0DED80}" destId="{DEFA6BC9-23FA-4706-A6FB-1564192467C7}" srcOrd="0" destOrd="0" presId="urn:microsoft.com/office/officeart/2005/8/layout/orgChart1"/>
    <dgm:cxn modelId="{04062E18-F064-4F16-84C9-BF07B651EB0B}" type="presParOf" srcId="{DEFA6BC9-23FA-4706-A6FB-1564192467C7}" destId="{812DC3AB-E96C-4492-89C9-8E09A7A8724B}" srcOrd="0" destOrd="0" presId="urn:microsoft.com/office/officeart/2005/8/layout/orgChart1"/>
    <dgm:cxn modelId="{0451C01A-3006-4AAD-8068-586952248929}" type="presParOf" srcId="{DEFA6BC9-23FA-4706-A6FB-1564192467C7}" destId="{3A9FB1DB-3789-4E7D-B4E2-B949F46C8065}" srcOrd="1" destOrd="0" presId="urn:microsoft.com/office/officeart/2005/8/layout/orgChart1"/>
    <dgm:cxn modelId="{47A52E41-2840-4355-9002-42E6642B0C15}" type="presParOf" srcId="{D115CB77-280E-41B1-94E0-FFD84B0DED80}" destId="{4751080F-6375-4079-89C7-8CC79F0FECE8}" srcOrd="1" destOrd="0" presId="urn:microsoft.com/office/officeart/2005/8/layout/orgChart1"/>
    <dgm:cxn modelId="{1E2B5265-9701-4536-9595-1E64521C125D}" type="presParOf" srcId="{4751080F-6375-4079-89C7-8CC79F0FECE8}" destId="{638D9B78-DB9A-4BDB-BDD4-90C724A651BB}" srcOrd="0" destOrd="0" presId="urn:microsoft.com/office/officeart/2005/8/layout/orgChart1"/>
    <dgm:cxn modelId="{D7675DCA-18E1-4D6C-8849-A2A7DC042F84}" type="presParOf" srcId="{4751080F-6375-4079-89C7-8CC79F0FECE8}" destId="{7F7690F8-0FD8-46DA-B4F7-32980B91A0AD}" srcOrd="1" destOrd="0" presId="urn:microsoft.com/office/officeart/2005/8/layout/orgChart1"/>
    <dgm:cxn modelId="{A22C4114-1879-4E6C-80E3-AD1B3B678979}" type="presParOf" srcId="{7F7690F8-0FD8-46DA-B4F7-32980B91A0AD}" destId="{414B7AA7-42A6-4E3A-8E4A-2CC353F636B4}" srcOrd="0" destOrd="0" presId="urn:microsoft.com/office/officeart/2005/8/layout/orgChart1"/>
    <dgm:cxn modelId="{3E79D8F0-29F5-4503-AA4E-3B5482A8D941}" type="presParOf" srcId="{414B7AA7-42A6-4E3A-8E4A-2CC353F636B4}" destId="{92FE9D16-87ED-4CD0-B5AC-F083346E599A}" srcOrd="0" destOrd="0" presId="urn:microsoft.com/office/officeart/2005/8/layout/orgChart1"/>
    <dgm:cxn modelId="{273754A1-7449-4DD6-AFD8-F1CA6EDFC400}" type="presParOf" srcId="{414B7AA7-42A6-4E3A-8E4A-2CC353F636B4}" destId="{9E0C1374-7CEA-44DB-8DCF-F66D2F5A6883}" srcOrd="1" destOrd="0" presId="urn:microsoft.com/office/officeart/2005/8/layout/orgChart1"/>
    <dgm:cxn modelId="{B43B9040-75F7-4CCF-93A3-8EE0F756E82B}" type="presParOf" srcId="{7F7690F8-0FD8-46DA-B4F7-32980B91A0AD}" destId="{79D90733-DD1D-4162-B377-FEB122332B5E}" srcOrd="1" destOrd="0" presId="urn:microsoft.com/office/officeart/2005/8/layout/orgChart1"/>
    <dgm:cxn modelId="{DA3749BE-D790-48A4-8DDD-0FA8065EE74B}" type="presParOf" srcId="{7F7690F8-0FD8-46DA-B4F7-32980B91A0AD}" destId="{01D8657A-ED92-4701-992D-1E65B21D48A9}" srcOrd="2" destOrd="0" presId="urn:microsoft.com/office/officeart/2005/8/layout/orgChart1"/>
    <dgm:cxn modelId="{3BA77BF5-FE3F-4773-9838-4EEF536A5142}" type="presParOf" srcId="{D115CB77-280E-41B1-94E0-FFD84B0DED80}" destId="{E044402B-E4CA-4A14-81D5-99BD291181B8}" srcOrd="2" destOrd="0" presId="urn:microsoft.com/office/officeart/2005/8/layout/orgChart1"/>
    <dgm:cxn modelId="{1E7ACEA4-180A-4C3B-9F65-53E6C3DA37EC}" type="presParOf" srcId="{56E34BD4-6094-4B11-A0FF-3BAB937A8400}" destId="{47440A02-35B9-4989-933F-A694148449C8}" srcOrd="2" destOrd="0" presId="urn:microsoft.com/office/officeart/2005/8/layout/orgChart1"/>
    <dgm:cxn modelId="{8D558C72-ACA8-4967-BA04-E3AE4371F066}" type="presParOf" srcId="{2B279360-49B1-4B53-87A4-8E09E3325D59}" destId="{5B62CFEF-896A-40FB-A657-77B703872B0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D9B78-DB9A-4BDB-BDD4-90C724A651BB}">
      <dsp:nvSpPr>
        <dsp:cNvPr id="0" name=""/>
        <dsp:cNvSpPr/>
      </dsp:nvSpPr>
      <dsp:spPr>
        <a:xfrm>
          <a:off x="5680593" y="2869049"/>
          <a:ext cx="224063" cy="687129"/>
        </a:xfrm>
        <a:custGeom>
          <a:avLst/>
          <a:gdLst/>
          <a:ahLst/>
          <a:cxnLst/>
          <a:rect l="0" t="0" r="0" b="0"/>
          <a:pathLst>
            <a:path>
              <a:moveTo>
                <a:pt x="0" y="0"/>
              </a:moveTo>
              <a:lnTo>
                <a:pt x="0" y="687129"/>
              </a:lnTo>
              <a:lnTo>
                <a:pt x="224063" y="68712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3C4181-B909-4018-BFD0-0BC9B7A6CF06}">
      <dsp:nvSpPr>
        <dsp:cNvPr id="0" name=""/>
        <dsp:cNvSpPr/>
      </dsp:nvSpPr>
      <dsp:spPr>
        <a:xfrm>
          <a:off x="3566923" y="1808480"/>
          <a:ext cx="2711173" cy="313689"/>
        </a:xfrm>
        <a:custGeom>
          <a:avLst/>
          <a:gdLst/>
          <a:ahLst/>
          <a:cxnLst/>
          <a:rect l="0" t="0" r="0" b="0"/>
          <a:pathLst>
            <a:path>
              <a:moveTo>
                <a:pt x="0" y="0"/>
              </a:moveTo>
              <a:lnTo>
                <a:pt x="0" y="156844"/>
              </a:lnTo>
              <a:lnTo>
                <a:pt x="2711173" y="156844"/>
              </a:lnTo>
              <a:lnTo>
                <a:pt x="2711173" y="31368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035CE6-22BF-4CF9-BBE7-D7EDA8D30353}">
      <dsp:nvSpPr>
        <dsp:cNvPr id="0" name=""/>
        <dsp:cNvSpPr/>
      </dsp:nvSpPr>
      <dsp:spPr>
        <a:xfrm>
          <a:off x="3873144" y="2869049"/>
          <a:ext cx="224063" cy="687129"/>
        </a:xfrm>
        <a:custGeom>
          <a:avLst/>
          <a:gdLst/>
          <a:ahLst/>
          <a:cxnLst/>
          <a:rect l="0" t="0" r="0" b="0"/>
          <a:pathLst>
            <a:path>
              <a:moveTo>
                <a:pt x="0" y="0"/>
              </a:moveTo>
              <a:lnTo>
                <a:pt x="0" y="687129"/>
              </a:lnTo>
              <a:lnTo>
                <a:pt x="224063" y="68712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12C396-F4FD-4ACF-8002-57FC7C5362E6}">
      <dsp:nvSpPr>
        <dsp:cNvPr id="0" name=""/>
        <dsp:cNvSpPr/>
      </dsp:nvSpPr>
      <dsp:spPr>
        <a:xfrm>
          <a:off x="3566923" y="1808480"/>
          <a:ext cx="903724" cy="313689"/>
        </a:xfrm>
        <a:custGeom>
          <a:avLst/>
          <a:gdLst/>
          <a:ahLst/>
          <a:cxnLst/>
          <a:rect l="0" t="0" r="0" b="0"/>
          <a:pathLst>
            <a:path>
              <a:moveTo>
                <a:pt x="0" y="0"/>
              </a:moveTo>
              <a:lnTo>
                <a:pt x="0" y="156844"/>
              </a:lnTo>
              <a:lnTo>
                <a:pt x="903724" y="156844"/>
              </a:lnTo>
              <a:lnTo>
                <a:pt x="903724" y="31368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C97F9C-C07A-4C79-B7B4-E0B64D54D6F9}">
      <dsp:nvSpPr>
        <dsp:cNvPr id="0" name=""/>
        <dsp:cNvSpPr/>
      </dsp:nvSpPr>
      <dsp:spPr>
        <a:xfrm>
          <a:off x="2065695" y="2869049"/>
          <a:ext cx="224063" cy="687129"/>
        </a:xfrm>
        <a:custGeom>
          <a:avLst/>
          <a:gdLst/>
          <a:ahLst/>
          <a:cxnLst/>
          <a:rect l="0" t="0" r="0" b="0"/>
          <a:pathLst>
            <a:path>
              <a:moveTo>
                <a:pt x="0" y="0"/>
              </a:moveTo>
              <a:lnTo>
                <a:pt x="0" y="687129"/>
              </a:lnTo>
              <a:lnTo>
                <a:pt x="224063" y="68712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FA8870-48FC-4D8B-9C1C-6BA0D07B9DE6}">
      <dsp:nvSpPr>
        <dsp:cNvPr id="0" name=""/>
        <dsp:cNvSpPr/>
      </dsp:nvSpPr>
      <dsp:spPr>
        <a:xfrm>
          <a:off x="2663199" y="1808480"/>
          <a:ext cx="903724" cy="313689"/>
        </a:xfrm>
        <a:custGeom>
          <a:avLst/>
          <a:gdLst/>
          <a:ahLst/>
          <a:cxnLst/>
          <a:rect l="0" t="0" r="0" b="0"/>
          <a:pathLst>
            <a:path>
              <a:moveTo>
                <a:pt x="903724" y="0"/>
              </a:moveTo>
              <a:lnTo>
                <a:pt x="903724" y="156844"/>
              </a:lnTo>
              <a:lnTo>
                <a:pt x="0" y="156844"/>
              </a:lnTo>
              <a:lnTo>
                <a:pt x="0" y="31368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D347C0-A941-4BBB-8FC8-9B4CBDF513C9}">
      <dsp:nvSpPr>
        <dsp:cNvPr id="0" name=""/>
        <dsp:cNvSpPr/>
      </dsp:nvSpPr>
      <dsp:spPr>
        <a:xfrm>
          <a:off x="258246" y="2869049"/>
          <a:ext cx="224063" cy="687129"/>
        </a:xfrm>
        <a:custGeom>
          <a:avLst/>
          <a:gdLst/>
          <a:ahLst/>
          <a:cxnLst/>
          <a:rect l="0" t="0" r="0" b="0"/>
          <a:pathLst>
            <a:path>
              <a:moveTo>
                <a:pt x="0" y="0"/>
              </a:moveTo>
              <a:lnTo>
                <a:pt x="0" y="687129"/>
              </a:lnTo>
              <a:lnTo>
                <a:pt x="224063" y="68712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62CAC6-E37F-4112-9066-B0D976036310}">
      <dsp:nvSpPr>
        <dsp:cNvPr id="0" name=""/>
        <dsp:cNvSpPr/>
      </dsp:nvSpPr>
      <dsp:spPr>
        <a:xfrm>
          <a:off x="855750" y="1808480"/>
          <a:ext cx="2711173" cy="313689"/>
        </a:xfrm>
        <a:custGeom>
          <a:avLst/>
          <a:gdLst/>
          <a:ahLst/>
          <a:cxnLst/>
          <a:rect l="0" t="0" r="0" b="0"/>
          <a:pathLst>
            <a:path>
              <a:moveTo>
                <a:pt x="2711173" y="0"/>
              </a:moveTo>
              <a:lnTo>
                <a:pt x="2711173" y="156844"/>
              </a:lnTo>
              <a:lnTo>
                <a:pt x="0" y="156844"/>
              </a:lnTo>
              <a:lnTo>
                <a:pt x="0" y="31368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723EFF-6194-41E7-9009-7F4B1092B1B9}">
      <dsp:nvSpPr>
        <dsp:cNvPr id="0" name=""/>
        <dsp:cNvSpPr/>
      </dsp:nvSpPr>
      <dsp:spPr>
        <a:xfrm>
          <a:off x="3521203" y="747911"/>
          <a:ext cx="91440" cy="313689"/>
        </a:xfrm>
        <a:custGeom>
          <a:avLst/>
          <a:gdLst/>
          <a:ahLst/>
          <a:cxnLst/>
          <a:rect l="0" t="0" r="0" b="0"/>
          <a:pathLst>
            <a:path>
              <a:moveTo>
                <a:pt x="45720" y="0"/>
              </a:moveTo>
              <a:lnTo>
                <a:pt x="45720" y="313689"/>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3810A5-C8A2-494A-824F-AD48BA8A2938}">
      <dsp:nvSpPr>
        <dsp:cNvPr id="0" name=""/>
        <dsp:cNvSpPr/>
      </dsp:nvSpPr>
      <dsp:spPr>
        <a:xfrm>
          <a:off x="2820043" y="1031"/>
          <a:ext cx="1493759" cy="74687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kern="1200" cap="none" normalizeH="0" baseline="0" dirty="0" smtClean="0">
              <a:ln/>
              <a:effectLst/>
              <a:latin typeface="+mn-ea"/>
              <a:ea typeface="+mn-ea"/>
            </a:rPr>
            <a:t>投资人</a:t>
          </a:r>
          <a:endParaRPr kumimoji="0" lang="en-US" altLang="zh-CN" sz="1200" b="1" i="0" u="none" strike="noStrike" kern="1200" cap="none" normalizeH="0" baseline="0" dirty="0" smtClean="0">
            <a:ln/>
            <a:effectLst/>
            <a:latin typeface="+mn-ea"/>
            <a:ea typeface="+mn-ea"/>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kern="1200" cap="none" normalizeH="0" baseline="0" dirty="0" smtClean="0">
              <a:ln/>
              <a:effectLst/>
              <a:latin typeface="+mn-lt"/>
              <a:ea typeface="+mn-ea"/>
            </a:rPr>
            <a:t>Dealer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kern="1200" cap="none" normalizeH="0" baseline="0" dirty="0" smtClean="0">
              <a:ln/>
              <a:effectLst/>
              <a:latin typeface="+mn-lt"/>
              <a:ea typeface="+mn-ea"/>
            </a:rPr>
            <a:t>Principal</a:t>
          </a:r>
        </a:p>
      </dsp:txBody>
      <dsp:txXfrm>
        <a:off x="2820043" y="1031"/>
        <a:ext cx="1493759" cy="746879"/>
      </dsp:txXfrm>
    </dsp:sp>
    <dsp:sp modelId="{B9B0E2F3-47DC-4D50-AADF-F1918BCBF435}">
      <dsp:nvSpPr>
        <dsp:cNvPr id="0" name=""/>
        <dsp:cNvSpPr/>
      </dsp:nvSpPr>
      <dsp:spPr>
        <a:xfrm>
          <a:off x="2820043" y="1061600"/>
          <a:ext cx="1493759" cy="74687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kern="1200" cap="none" normalizeH="0" baseline="0" dirty="0" smtClean="0">
              <a:ln/>
              <a:effectLst/>
              <a:latin typeface="+mn-ea"/>
              <a:ea typeface="+mn-ea"/>
            </a:rPr>
            <a:t>总经理</a:t>
          </a:r>
          <a:endParaRPr kumimoji="0" lang="en-US" altLang="zh-CN" sz="1200" b="1" i="0" u="none" strike="noStrike" kern="1200" cap="none" normalizeH="0" baseline="0" dirty="0" smtClean="0">
            <a:ln/>
            <a:effectLst/>
            <a:latin typeface="+mn-ea"/>
            <a:ea typeface="+mn-ea"/>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kern="1200" cap="none" normalizeH="0" baseline="0" dirty="0" smtClean="0">
              <a:ln/>
              <a:effectLst/>
              <a:latin typeface="+mn-lt"/>
              <a:ea typeface="+mn-ea"/>
            </a:rPr>
            <a:t>General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kern="1200" cap="none" normalizeH="0" baseline="0" dirty="0" smtClean="0">
              <a:ln/>
              <a:effectLst/>
              <a:latin typeface="+mn-lt"/>
              <a:ea typeface="+mn-ea"/>
            </a:rPr>
            <a:t>Manager</a:t>
          </a:r>
        </a:p>
      </dsp:txBody>
      <dsp:txXfrm>
        <a:off x="2820043" y="1061600"/>
        <a:ext cx="1493759" cy="746879"/>
      </dsp:txXfrm>
    </dsp:sp>
    <dsp:sp modelId="{8C3A4D7A-F20E-47D0-AB5B-6F1E2ACD3A5B}">
      <dsp:nvSpPr>
        <dsp:cNvPr id="0" name=""/>
        <dsp:cNvSpPr/>
      </dsp:nvSpPr>
      <dsp:spPr>
        <a:xfrm>
          <a:off x="108870" y="2122169"/>
          <a:ext cx="1493759" cy="74687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kern="1200" cap="none" normalizeH="0" baseline="0" dirty="0" smtClean="0">
              <a:ln/>
              <a:effectLst/>
              <a:latin typeface="+mn-ea"/>
              <a:ea typeface="+mn-ea"/>
            </a:rPr>
            <a:t>销售经理</a:t>
          </a:r>
          <a:endParaRPr kumimoji="0" lang="en-US" altLang="zh-CN" sz="1200" b="1" i="0" u="none" strike="noStrike" kern="1200" cap="none" normalizeH="0" baseline="0" dirty="0" smtClean="0">
            <a:ln/>
            <a:effectLst/>
            <a:latin typeface="+mn-ea"/>
            <a:ea typeface="+mn-ea"/>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kern="1200" cap="none" normalizeH="0" baseline="0" dirty="0" smtClean="0">
              <a:ln/>
              <a:effectLst/>
              <a:latin typeface="+mn-lt"/>
              <a:ea typeface="+mn-ea"/>
            </a:rPr>
            <a:t>Sales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kern="1200" cap="none" normalizeH="0" baseline="0" dirty="0" smtClean="0">
              <a:ln/>
              <a:effectLst/>
              <a:latin typeface="+mn-lt"/>
              <a:ea typeface="+mn-ea"/>
            </a:rPr>
            <a:t>Manager</a:t>
          </a:r>
        </a:p>
      </dsp:txBody>
      <dsp:txXfrm>
        <a:off x="108870" y="2122169"/>
        <a:ext cx="1493759" cy="746879"/>
      </dsp:txXfrm>
    </dsp:sp>
    <dsp:sp modelId="{FD3F95D5-4193-4552-9219-0EF1033CEA26}">
      <dsp:nvSpPr>
        <dsp:cNvPr id="0" name=""/>
        <dsp:cNvSpPr/>
      </dsp:nvSpPr>
      <dsp:spPr>
        <a:xfrm>
          <a:off x="482310" y="3182738"/>
          <a:ext cx="1493759" cy="74687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kern="1200" cap="none" normalizeH="0" baseline="0" smtClean="0">
              <a:ln/>
              <a:effectLst/>
              <a:latin typeface="+mn-ea"/>
              <a:ea typeface="+mn-ea"/>
            </a:rPr>
            <a:t> </a:t>
          </a:r>
        </a:p>
      </dsp:txBody>
      <dsp:txXfrm>
        <a:off x="482310" y="3182738"/>
        <a:ext cx="1493759" cy="746879"/>
      </dsp:txXfrm>
    </dsp:sp>
    <dsp:sp modelId="{A5264099-BE20-42A8-B26D-6DA5A58DBB03}">
      <dsp:nvSpPr>
        <dsp:cNvPr id="0" name=""/>
        <dsp:cNvSpPr/>
      </dsp:nvSpPr>
      <dsp:spPr>
        <a:xfrm>
          <a:off x="1916319" y="2122169"/>
          <a:ext cx="1493759" cy="74687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kern="1200" cap="none" normalizeH="0" baseline="0" dirty="0" smtClean="0">
              <a:ln/>
              <a:effectLst/>
              <a:latin typeface="+mn-ea"/>
              <a:ea typeface="+mn-ea"/>
            </a:rPr>
            <a:t>服务经理</a:t>
          </a:r>
          <a:endParaRPr kumimoji="0" lang="en-US" altLang="zh-CN" sz="1200" b="1" i="0" u="none" strike="noStrike" kern="1200" cap="none" normalizeH="0" baseline="0" dirty="0" smtClean="0">
            <a:ln/>
            <a:effectLst/>
            <a:latin typeface="+mn-ea"/>
            <a:ea typeface="+mn-ea"/>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kern="1200" cap="none" normalizeH="0" baseline="0" dirty="0" smtClean="0">
              <a:ln/>
              <a:effectLst/>
              <a:latin typeface="+mn-lt"/>
              <a:ea typeface="+mn-ea"/>
            </a:rPr>
            <a:t>Aftersales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kern="1200" cap="none" normalizeH="0" baseline="0" dirty="0" smtClean="0">
              <a:ln/>
              <a:effectLst/>
              <a:latin typeface="+mn-lt"/>
              <a:ea typeface="+mn-ea"/>
            </a:rPr>
            <a:t>Manager</a:t>
          </a:r>
        </a:p>
      </dsp:txBody>
      <dsp:txXfrm>
        <a:off x="1916319" y="2122169"/>
        <a:ext cx="1493759" cy="746879"/>
      </dsp:txXfrm>
    </dsp:sp>
    <dsp:sp modelId="{EA58D42C-E1D5-4D30-B22F-A991B0C6CACF}">
      <dsp:nvSpPr>
        <dsp:cNvPr id="0" name=""/>
        <dsp:cNvSpPr/>
      </dsp:nvSpPr>
      <dsp:spPr>
        <a:xfrm>
          <a:off x="2289759" y="3182738"/>
          <a:ext cx="1493759" cy="74687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kern="1200" cap="none" normalizeH="0" baseline="0" smtClean="0">
              <a:ln/>
              <a:effectLst/>
              <a:latin typeface="+mn-ea"/>
              <a:ea typeface="+mn-ea"/>
            </a:rPr>
            <a:t> </a:t>
          </a:r>
        </a:p>
      </dsp:txBody>
      <dsp:txXfrm>
        <a:off x="2289759" y="3182738"/>
        <a:ext cx="1493759" cy="746879"/>
      </dsp:txXfrm>
    </dsp:sp>
    <dsp:sp modelId="{8CCAF5E1-5914-47E0-8F14-CA8C842096F1}">
      <dsp:nvSpPr>
        <dsp:cNvPr id="0" name=""/>
        <dsp:cNvSpPr/>
      </dsp:nvSpPr>
      <dsp:spPr>
        <a:xfrm>
          <a:off x="3723768" y="2122169"/>
          <a:ext cx="1493759" cy="74687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kern="1200" cap="none" normalizeH="0" baseline="0" dirty="0" smtClean="0">
              <a:ln/>
              <a:effectLst/>
              <a:latin typeface="+mn-ea"/>
              <a:ea typeface="+mn-ea"/>
            </a:rPr>
            <a:t>市场经理</a:t>
          </a:r>
          <a:endParaRPr kumimoji="0" lang="en-US" altLang="zh-CN" sz="1200" b="1" i="0" u="none" strike="noStrike" kern="1200" cap="none" normalizeH="0" baseline="0" dirty="0" smtClean="0">
            <a:ln/>
            <a:effectLst/>
            <a:latin typeface="+mn-ea"/>
            <a:ea typeface="+mn-ea"/>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kern="1200" cap="none" normalizeH="0" baseline="0" dirty="0" smtClean="0">
              <a:ln/>
              <a:effectLst/>
              <a:latin typeface="+mn-lt"/>
              <a:ea typeface="+mn-ea"/>
            </a:rPr>
            <a:t>Marketing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kern="1200" cap="none" normalizeH="0" baseline="0" dirty="0" smtClean="0">
              <a:ln/>
              <a:effectLst/>
              <a:latin typeface="+mn-lt"/>
              <a:ea typeface="+mn-ea"/>
            </a:rPr>
            <a:t>Manager</a:t>
          </a:r>
        </a:p>
      </dsp:txBody>
      <dsp:txXfrm>
        <a:off x="3723768" y="2122169"/>
        <a:ext cx="1493759" cy="746879"/>
      </dsp:txXfrm>
    </dsp:sp>
    <dsp:sp modelId="{C98A8484-9B96-45D5-B3E4-EB5796000A36}">
      <dsp:nvSpPr>
        <dsp:cNvPr id="0" name=""/>
        <dsp:cNvSpPr/>
      </dsp:nvSpPr>
      <dsp:spPr>
        <a:xfrm>
          <a:off x="4097208" y="3182738"/>
          <a:ext cx="1493759" cy="74687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kern="1200" cap="none" normalizeH="0" baseline="0" smtClean="0">
              <a:ln/>
              <a:effectLst/>
              <a:latin typeface="+mn-ea"/>
              <a:ea typeface="+mn-ea"/>
            </a:rPr>
            <a:t> </a:t>
          </a:r>
        </a:p>
      </dsp:txBody>
      <dsp:txXfrm>
        <a:off x="4097208" y="3182738"/>
        <a:ext cx="1493759" cy="746879"/>
      </dsp:txXfrm>
    </dsp:sp>
    <dsp:sp modelId="{812DC3AB-E96C-4492-89C9-8E09A7A8724B}">
      <dsp:nvSpPr>
        <dsp:cNvPr id="0" name=""/>
        <dsp:cNvSpPr/>
      </dsp:nvSpPr>
      <dsp:spPr>
        <a:xfrm>
          <a:off x="5531217" y="2122169"/>
          <a:ext cx="1493759" cy="74687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kern="1200" cap="none" normalizeH="0" baseline="0" smtClean="0">
              <a:ln/>
              <a:effectLst/>
              <a:latin typeface="+mn-ea"/>
              <a:ea typeface="+mn-ea"/>
            </a:rPr>
            <a:t>...</a:t>
          </a:r>
        </a:p>
      </dsp:txBody>
      <dsp:txXfrm>
        <a:off x="5531217" y="2122169"/>
        <a:ext cx="1493759" cy="746879"/>
      </dsp:txXfrm>
    </dsp:sp>
    <dsp:sp modelId="{92FE9D16-87ED-4CD0-B5AC-F083346E599A}">
      <dsp:nvSpPr>
        <dsp:cNvPr id="0" name=""/>
        <dsp:cNvSpPr/>
      </dsp:nvSpPr>
      <dsp:spPr>
        <a:xfrm>
          <a:off x="5904657" y="3182738"/>
          <a:ext cx="1493759" cy="74687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kern="1200" cap="none" normalizeH="0" baseline="0" smtClean="0">
              <a:ln/>
              <a:effectLst/>
              <a:latin typeface="+mn-ea"/>
              <a:ea typeface="+mn-ea"/>
            </a:rPr>
            <a:t> </a:t>
          </a:r>
        </a:p>
      </dsp:txBody>
      <dsp:txXfrm>
        <a:off x="5904657" y="3182738"/>
        <a:ext cx="1493759" cy="74687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9A9E09-387E-4726-BBB8-5B67F92BA95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4B4A675-09F2-46DE-A734-53A4D21335A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1A8DD7F-3F28-4851-A54B-3546F9E00F47}" type="datetimeFigureOut">
              <a:rPr lang="en-US" smtClean="0"/>
              <a:t>12/30/2023</a:t>
            </a:fld>
            <a:endParaRPr lang="en-US" dirty="0"/>
          </a:p>
        </p:txBody>
      </p:sp>
      <p:sp>
        <p:nvSpPr>
          <p:cNvPr id="4" name="Footer Placeholder 3">
            <a:extLst>
              <a:ext uri="{FF2B5EF4-FFF2-40B4-BE49-F238E27FC236}">
                <a16:creationId xmlns:a16="http://schemas.microsoft.com/office/drawing/2014/main" id="{AB9E1D27-1E26-40A3-ABC1-B453234E8F7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0BBAD2C-DA4B-4151-9A91-AF10C415B3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20DE51-E13E-4566-95CD-A3AD1C40BC8D}" type="slidenum">
              <a:rPr lang="en-US" smtClean="0"/>
              <a:t>‹#›</a:t>
            </a:fld>
            <a:endParaRPr lang="en-US" dirty="0"/>
          </a:p>
        </p:txBody>
      </p:sp>
    </p:spTree>
    <p:extLst>
      <p:ext uri="{BB962C8B-B14F-4D97-AF65-F5344CB8AC3E}">
        <p14:creationId xmlns:p14="http://schemas.microsoft.com/office/powerpoint/2010/main" val="2613957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DB5832-5CDB-470E-940A-05BF2C07F552}" type="datetimeFigureOut">
              <a:rPr lang="en-US" smtClean="0"/>
              <a:t>12/30/2023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E97C-764C-43BE-AC87-C589C6D7F90D}" type="slidenum">
              <a:rPr lang="en-US" smtClean="0"/>
              <a:t>‹#›</a:t>
            </a:fld>
            <a:endParaRPr lang="en-US" dirty="0"/>
          </a:p>
        </p:txBody>
      </p:sp>
    </p:spTree>
    <p:extLst>
      <p:ext uri="{BB962C8B-B14F-4D97-AF65-F5344CB8AC3E}">
        <p14:creationId xmlns:p14="http://schemas.microsoft.com/office/powerpoint/2010/main" val="1339619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59CE97C-764C-43BE-AC87-C589C6D7F90D}" type="slidenum">
              <a:rPr lang="en-US" smtClean="0"/>
              <a:t>3</a:t>
            </a:fld>
            <a:endParaRPr lang="en-US" dirty="0"/>
          </a:p>
        </p:txBody>
      </p:sp>
    </p:spTree>
    <p:extLst>
      <p:ext uri="{BB962C8B-B14F-4D97-AF65-F5344CB8AC3E}">
        <p14:creationId xmlns:p14="http://schemas.microsoft.com/office/powerpoint/2010/main" val="1902681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59CE97C-764C-43BE-AC87-C589C6D7F90D}" type="slidenum">
              <a:rPr lang="en-US" smtClean="0"/>
              <a:t>4</a:t>
            </a:fld>
            <a:endParaRPr lang="en-US" dirty="0"/>
          </a:p>
        </p:txBody>
      </p:sp>
    </p:spTree>
    <p:extLst>
      <p:ext uri="{BB962C8B-B14F-4D97-AF65-F5344CB8AC3E}">
        <p14:creationId xmlns:p14="http://schemas.microsoft.com/office/powerpoint/2010/main" val="1897410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59CE97C-764C-43BE-AC87-C589C6D7F90D}" type="slidenum">
              <a:rPr lang="en-US" smtClean="0"/>
              <a:t>25</a:t>
            </a:fld>
            <a:endParaRPr lang="en-US" dirty="0"/>
          </a:p>
        </p:txBody>
      </p:sp>
    </p:spTree>
    <p:extLst>
      <p:ext uri="{BB962C8B-B14F-4D97-AF65-F5344CB8AC3E}">
        <p14:creationId xmlns:p14="http://schemas.microsoft.com/office/powerpoint/2010/main" val="2514904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QX30_Title Slide">
    <p:bg>
      <p:bgPr>
        <a:solidFill>
          <a:schemeClr val="accent1"/>
        </a:solidFill>
        <a:effectLst/>
      </p:bgPr>
    </p:bg>
    <p:spTree>
      <p:nvGrpSpPr>
        <p:cNvPr id="1" name=""/>
        <p:cNvGrpSpPr/>
        <p:nvPr/>
      </p:nvGrpSpPr>
      <p:grpSpPr>
        <a:xfrm>
          <a:off x="0" y="0"/>
          <a:ext cx="0" cy="0"/>
          <a:chOff x="0" y="0"/>
          <a:chExt cx="0" cy="0"/>
        </a:xfrm>
      </p:grpSpPr>
      <p:sp>
        <p:nvSpPr>
          <p:cNvPr id="9" name="Text Placeholder 6"/>
          <p:cNvSpPr>
            <a:spLocks noGrp="1"/>
          </p:cNvSpPr>
          <p:nvPr>
            <p:ph type="body" sz="quarter" idx="14" hasCustomPrompt="1"/>
          </p:nvPr>
        </p:nvSpPr>
        <p:spPr>
          <a:xfrm>
            <a:off x="390784" y="702958"/>
            <a:ext cx="11412652" cy="1296129"/>
          </a:xfrm>
        </p:spPr>
        <p:txBody>
          <a:bodyPr anchor="t" anchorCtr="0">
            <a:noAutofit/>
          </a:bodyPr>
          <a:lstStyle>
            <a:lvl1pPr marL="0" indent="0" algn="ctr">
              <a:lnSpc>
                <a:spcPts val="3500"/>
              </a:lnSpc>
              <a:spcBef>
                <a:spcPts val="0"/>
              </a:spcBef>
              <a:buNone/>
              <a:defRPr sz="3200" b="0" i="0" cap="all" baseline="0">
                <a:latin typeface="Infiniti Brand Light" panose="00000400000000000000" pitchFamily="50" charset="0"/>
                <a:cs typeface="Infiniti Brand Light" panose="00000400000000000000"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cap="all" dirty="0"/>
              <a:t>PRESENTATION TITLE HERE</a:t>
            </a:r>
          </a:p>
        </p:txBody>
      </p:sp>
      <p:sp>
        <p:nvSpPr>
          <p:cNvPr id="11" name="Text Placeholder 17"/>
          <p:cNvSpPr>
            <a:spLocks noGrp="1"/>
          </p:cNvSpPr>
          <p:nvPr>
            <p:ph type="body" sz="quarter" idx="13" hasCustomPrompt="1"/>
          </p:nvPr>
        </p:nvSpPr>
        <p:spPr>
          <a:xfrm>
            <a:off x="390783" y="343977"/>
            <a:ext cx="11412653" cy="348301"/>
          </a:xfrm>
          <a:prstGeom prst="rect">
            <a:avLst/>
          </a:prstGeom>
        </p:spPr>
        <p:txBody>
          <a:bodyPr anchor="t">
            <a:noAutofit/>
          </a:bodyPr>
          <a:lstStyle>
            <a:lvl1pPr marL="0" indent="0" algn="ctr">
              <a:buNone/>
              <a:defRPr sz="1400" cap="all" baseline="0">
                <a:solidFill>
                  <a:schemeClr val="tx1"/>
                </a:solidFill>
              </a:defRPr>
            </a:lvl1pPr>
          </a:lstStyle>
          <a:p>
            <a:pPr lvl="0"/>
            <a:r>
              <a:rPr lang="en-CA" dirty="0"/>
              <a:t>INSERT DAY MONTH, YEAR /  INSERT AUTHOR NAME</a:t>
            </a:r>
            <a:endParaRPr lang="en-US" dirty="0"/>
          </a:p>
        </p:txBody>
      </p:sp>
      <p:pic>
        <p:nvPicPr>
          <p:cNvPr id="6" name="Picture 11">
            <a:extLst>
              <a:ext uri="{FF2B5EF4-FFF2-40B4-BE49-F238E27FC236}">
                <a16:creationId xmlns:a16="http://schemas.microsoft.com/office/drawing/2014/main" id="{DD127682-4A6A-8A49-AE07-FD39448FF3D5}"/>
              </a:ext>
            </a:extLst>
          </p:cNvPr>
          <p:cNvPicPr>
            <a:picLocks noChangeAspect="1"/>
          </p:cNvPicPr>
          <p:nvPr userDrawn="1"/>
        </p:nvPicPr>
        <p:blipFill>
          <a:blip r:embed="rId2"/>
          <a:stretch>
            <a:fillRect/>
          </a:stretch>
        </p:blipFill>
        <p:spPr>
          <a:xfrm>
            <a:off x="5729375" y="6165133"/>
            <a:ext cx="1658010" cy="213930"/>
          </a:xfrm>
          <a:prstGeom prst="rect">
            <a:avLst/>
          </a:prstGeom>
        </p:spPr>
      </p:pic>
    </p:spTree>
    <p:extLst>
      <p:ext uri="{BB962C8B-B14F-4D97-AF65-F5344CB8AC3E}">
        <p14:creationId xmlns:p14="http://schemas.microsoft.com/office/powerpoint/2010/main" val="1561098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1-Column,Image,Su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10"/>
          <p:cNvSpPr>
            <a:spLocks noGrp="1"/>
          </p:cNvSpPr>
          <p:nvPr>
            <p:ph type="pic" sz="quarter" idx="17" hasCustomPrompt="1"/>
          </p:nvPr>
        </p:nvSpPr>
        <p:spPr>
          <a:xfrm>
            <a:off x="4256691" y="1404140"/>
            <a:ext cx="7457096" cy="3672685"/>
          </a:xfrm>
          <a:solidFill>
            <a:schemeClr val="tx2"/>
          </a:solidFill>
        </p:spPr>
        <p:txBody>
          <a:bodyPr anchor="ctr"/>
          <a:lstStyle>
            <a:lvl1pPr marL="0" indent="0" algn="ctr">
              <a:buNone/>
              <a:defRPr baseline="0"/>
            </a:lvl1pPr>
          </a:lstStyle>
          <a:p>
            <a:r>
              <a:rPr lang="en-US" dirty="0"/>
              <a:t>Insert Image</a:t>
            </a:r>
          </a:p>
        </p:txBody>
      </p:sp>
      <p:sp>
        <p:nvSpPr>
          <p:cNvPr id="7" name="Content Placeholder 8"/>
          <p:cNvSpPr>
            <a:spLocks noGrp="1"/>
          </p:cNvSpPr>
          <p:nvPr>
            <p:ph sz="quarter" idx="14"/>
          </p:nvPr>
        </p:nvSpPr>
        <p:spPr>
          <a:xfrm>
            <a:off x="394139" y="1288285"/>
            <a:ext cx="3713654" cy="3795773"/>
          </a:xfrm>
        </p:spPr>
        <p:txBody>
          <a:bodyPr numCol="1">
            <a:no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7"/>
          <p:cNvSpPr>
            <a:spLocks noGrp="1"/>
          </p:cNvSpPr>
          <p:nvPr>
            <p:ph type="body" sz="quarter" idx="13" hasCustomPrompt="1"/>
          </p:nvPr>
        </p:nvSpPr>
        <p:spPr>
          <a:xfrm>
            <a:off x="390783" y="718205"/>
            <a:ext cx="11412653" cy="348301"/>
          </a:xfrm>
          <a:prstGeom prst="rect">
            <a:avLst/>
          </a:prstGeom>
        </p:spPr>
        <p:txBody>
          <a:bodyPr anchor="t">
            <a:noAutofit/>
          </a:bodyPr>
          <a:lstStyle>
            <a:lvl1pPr marL="0" indent="0" algn="ctr">
              <a:buNone/>
              <a:defRPr sz="1600" cap="all">
                <a:solidFill>
                  <a:schemeClr val="tx1"/>
                </a:solidFill>
              </a:defRPr>
            </a:lvl1pPr>
          </a:lstStyle>
          <a:p>
            <a:pPr lvl="0"/>
            <a:r>
              <a:rPr lang="en-CA" dirty="0"/>
              <a:t>SUBTITLE TEXT</a:t>
            </a:r>
            <a:endParaRPr lang="en-US" dirty="0"/>
          </a:p>
        </p:txBody>
      </p:sp>
      <p:sp>
        <p:nvSpPr>
          <p:cNvPr id="11" name="Rectangle 10"/>
          <p:cNvSpPr/>
          <p:nvPr/>
        </p:nvSpPr>
        <p:spPr>
          <a:xfrm>
            <a:off x="473075" y="5234313"/>
            <a:ext cx="11245850" cy="804333"/>
          </a:xfrm>
          <a:prstGeom prst="rect">
            <a:avLst/>
          </a:prstGeom>
          <a:solidFill>
            <a:srgbClr val="E6E6E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bg2"/>
              </a:solidFill>
            </a:endParaRPr>
          </a:p>
        </p:txBody>
      </p:sp>
      <p:sp>
        <p:nvSpPr>
          <p:cNvPr id="13" name="Text Placeholder 8"/>
          <p:cNvSpPr>
            <a:spLocks noGrp="1"/>
          </p:cNvSpPr>
          <p:nvPr>
            <p:ph type="body" sz="quarter" idx="15" hasCustomPrompt="1"/>
          </p:nvPr>
        </p:nvSpPr>
        <p:spPr>
          <a:xfrm>
            <a:off x="914400" y="5398282"/>
            <a:ext cx="10363200" cy="470330"/>
          </a:xfrm>
          <a:prstGeom prst="rect">
            <a:avLst/>
          </a:prstGeom>
        </p:spPr>
        <p:txBody>
          <a:bodyPr anchor="ctr">
            <a:noAutofit/>
          </a:bodyPr>
          <a:lstStyle>
            <a:lvl1pPr marL="0" indent="0" algn="l">
              <a:buNone/>
              <a:defRPr sz="1500" b="1" baseline="0">
                <a:latin typeface="+mj-lt"/>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Executive summary:</a:t>
            </a:r>
          </a:p>
        </p:txBody>
      </p:sp>
      <p:sp>
        <p:nvSpPr>
          <p:cNvPr id="14" name="Text Placeholder 17"/>
          <p:cNvSpPr txBox="1">
            <a:spLocks/>
          </p:cNvSpPr>
          <p:nvPr/>
        </p:nvSpPr>
        <p:spPr>
          <a:xfrm>
            <a:off x="-2013034" y="1383508"/>
            <a:ext cx="1888307" cy="952579"/>
          </a:xfrm>
          <a:prstGeom prst="rect">
            <a:avLst/>
          </a:prstGeom>
        </p:spPr>
        <p:txBody>
          <a:bodyPr anchor="t">
            <a:noAutofit/>
          </a:bodyPr>
          <a:lstStyle>
            <a:lvl1pPr marL="0" indent="0" algn="ctr" defTabSz="914400" rtl="0" eaLnBrk="1" latinLnBrk="0" hangingPunct="1">
              <a:lnSpc>
                <a:spcPct val="100000"/>
              </a:lnSpc>
              <a:spcBef>
                <a:spcPts val="1000"/>
              </a:spcBef>
              <a:buFont typeface="Arial" panose="020B0604020202020204" pitchFamily="34" charset="0"/>
              <a:buNone/>
              <a:defRPr sz="1600" kern="1200" cap="all"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t>NO TEXT OR IMAGES TO BE INCLUDED</a:t>
            </a:r>
            <a:r>
              <a:rPr lang="en-CA" sz="1200" baseline="0" dirty="0"/>
              <a:t> ABOVE THIS LINE .</a:t>
            </a:r>
            <a:r>
              <a:rPr lang="en-CA" sz="1200" dirty="0"/>
              <a:t> </a:t>
            </a:r>
            <a:endParaRPr lang="en-US" sz="1200" dirty="0"/>
          </a:p>
        </p:txBody>
      </p:sp>
      <p:cxnSp>
        <p:nvCxnSpPr>
          <p:cNvPr id="15" name="Straight Connector 14"/>
          <p:cNvCxnSpPr/>
          <p:nvPr/>
        </p:nvCxnSpPr>
        <p:spPr>
          <a:xfrm flipH="1">
            <a:off x="-884423" y="1270105"/>
            <a:ext cx="74835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6" name="Text Placeholder 17"/>
          <p:cNvSpPr txBox="1">
            <a:spLocks/>
          </p:cNvSpPr>
          <p:nvPr/>
        </p:nvSpPr>
        <p:spPr>
          <a:xfrm>
            <a:off x="12285140" y="1383508"/>
            <a:ext cx="1888307" cy="952579"/>
          </a:xfrm>
          <a:prstGeom prst="rect">
            <a:avLst/>
          </a:prstGeom>
        </p:spPr>
        <p:txBody>
          <a:bodyPr anchor="t">
            <a:noAutofit/>
          </a:bodyPr>
          <a:lstStyle>
            <a:lvl1pPr marL="0" indent="0" algn="ctr" defTabSz="914400" rtl="0" eaLnBrk="1" latinLnBrk="0" hangingPunct="1">
              <a:lnSpc>
                <a:spcPct val="100000"/>
              </a:lnSpc>
              <a:spcBef>
                <a:spcPts val="1000"/>
              </a:spcBef>
              <a:buFont typeface="Arial" panose="020B0604020202020204" pitchFamily="34" charset="0"/>
              <a:buNone/>
              <a:defRPr sz="1600" kern="1200" cap="all"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t>NO TEXT OR IMAGES TO BE INCLUDED</a:t>
            </a:r>
            <a:r>
              <a:rPr lang="en-CA" sz="1200" baseline="0" dirty="0"/>
              <a:t> ABOVE THIS LINE .</a:t>
            </a:r>
            <a:r>
              <a:rPr lang="en-CA" sz="1200" dirty="0"/>
              <a:t> </a:t>
            </a:r>
            <a:endParaRPr lang="en-US" sz="1200" dirty="0"/>
          </a:p>
        </p:txBody>
      </p:sp>
      <p:cxnSp>
        <p:nvCxnSpPr>
          <p:cNvPr id="17" name="Straight Connector 16"/>
          <p:cNvCxnSpPr/>
          <p:nvPr/>
        </p:nvCxnSpPr>
        <p:spPr>
          <a:xfrm flipH="1">
            <a:off x="12291214" y="1270105"/>
            <a:ext cx="74835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8"/>
          </p:nvPr>
        </p:nvSpPr>
        <p:spPr/>
        <p:txBody>
          <a:bodyPr/>
          <a:lstStyle/>
          <a:p>
            <a:fld id="{9BE3671E-7178-4995-A08D-3C1A3210B902}" type="datetimeFigureOut">
              <a:rPr lang="en-US" smtClean="0"/>
              <a:t>12/30/2023</a:t>
            </a:fld>
            <a:endParaRPr lang="en-US" dirty="0"/>
          </a:p>
        </p:txBody>
      </p:sp>
      <p:sp>
        <p:nvSpPr>
          <p:cNvPr id="18" name="Footer Placeholder 17"/>
          <p:cNvSpPr>
            <a:spLocks noGrp="1"/>
          </p:cNvSpPr>
          <p:nvPr>
            <p:ph type="ftr" sz="quarter" idx="19"/>
          </p:nvPr>
        </p:nvSpPr>
        <p:spPr/>
        <p:txBody>
          <a:bodyPr/>
          <a:lstStyle/>
          <a:p>
            <a:endParaRPr lang="en-US" dirty="0"/>
          </a:p>
        </p:txBody>
      </p:sp>
      <p:sp>
        <p:nvSpPr>
          <p:cNvPr id="19" name="Slide Number Placeholder 18"/>
          <p:cNvSpPr>
            <a:spLocks noGrp="1"/>
          </p:cNvSpPr>
          <p:nvPr>
            <p:ph type="sldNum" sz="quarter" idx="20"/>
          </p:nvPr>
        </p:nvSpPr>
        <p:spPr/>
        <p:txBody>
          <a:bodyPr/>
          <a:lstStyle/>
          <a:p>
            <a:fld id="{1CD99102-D36D-404A-9710-9253C12422F5}" type="slidenum">
              <a:rPr lang="en-US" smtClean="0"/>
              <a:t>‹#›</a:t>
            </a:fld>
            <a:endParaRPr lang="en-US" dirty="0"/>
          </a:p>
        </p:txBody>
      </p:sp>
    </p:spTree>
    <p:extLst>
      <p:ext uri="{BB962C8B-B14F-4D97-AF65-F5344CB8AC3E}">
        <p14:creationId xmlns:p14="http://schemas.microsoft.com/office/powerpoint/2010/main" val="2977198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10"/>
          <p:cNvSpPr>
            <a:spLocks noGrp="1"/>
          </p:cNvSpPr>
          <p:nvPr>
            <p:ph type="pic" sz="quarter" idx="17" hasCustomPrompt="1"/>
          </p:nvPr>
        </p:nvSpPr>
        <p:spPr>
          <a:xfrm>
            <a:off x="481172" y="1404139"/>
            <a:ext cx="11232615" cy="4637885"/>
          </a:xfrm>
          <a:solidFill>
            <a:schemeClr val="tx2"/>
          </a:solidFill>
        </p:spPr>
        <p:txBody>
          <a:bodyPr anchor="ctr"/>
          <a:lstStyle>
            <a:lvl1pPr marL="0" indent="0" algn="ctr">
              <a:buNone/>
              <a:defRPr baseline="0"/>
            </a:lvl1pPr>
          </a:lstStyle>
          <a:p>
            <a:r>
              <a:rPr lang="en-US" dirty="0"/>
              <a:t>Insert Image</a:t>
            </a:r>
          </a:p>
        </p:txBody>
      </p:sp>
      <p:sp>
        <p:nvSpPr>
          <p:cNvPr id="8" name="Text Placeholder 17"/>
          <p:cNvSpPr>
            <a:spLocks noGrp="1"/>
          </p:cNvSpPr>
          <p:nvPr>
            <p:ph type="body" sz="quarter" idx="13" hasCustomPrompt="1"/>
          </p:nvPr>
        </p:nvSpPr>
        <p:spPr>
          <a:xfrm>
            <a:off x="390783" y="718205"/>
            <a:ext cx="11412653" cy="348301"/>
          </a:xfrm>
          <a:prstGeom prst="rect">
            <a:avLst/>
          </a:prstGeom>
        </p:spPr>
        <p:txBody>
          <a:bodyPr anchor="t">
            <a:noAutofit/>
          </a:bodyPr>
          <a:lstStyle>
            <a:lvl1pPr marL="0" indent="0" algn="ctr">
              <a:buNone/>
              <a:defRPr sz="1600" cap="all">
                <a:solidFill>
                  <a:schemeClr val="tx1"/>
                </a:solidFill>
              </a:defRPr>
            </a:lvl1pPr>
          </a:lstStyle>
          <a:p>
            <a:pPr lvl="0"/>
            <a:r>
              <a:rPr lang="en-CA" dirty="0"/>
              <a:t>SUBTITLE TEXT</a:t>
            </a:r>
            <a:endParaRPr lang="en-US" dirty="0"/>
          </a:p>
        </p:txBody>
      </p:sp>
      <p:sp>
        <p:nvSpPr>
          <p:cNvPr id="10" name="Text Placeholder 17"/>
          <p:cNvSpPr txBox="1">
            <a:spLocks/>
          </p:cNvSpPr>
          <p:nvPr/>
        </p:nvSpPr>
        <p:spPr>
          <a:xfrm>
            <a:off x="-2013034" y="1383508"/>
            <a:ext cx="1888307" cy="952579"/>
          </a:xfrm>
          <a:prstGeom prst="rect">
            <a:avLst/>
          </a:prstGeom>
        </p:spPr>
        <p:txBody>
          <a:bodyPr anchor="t">
            <a:noAutofit/>
          </a:bodyPr>
          <a:lstStyle>
            <a:lvl1pPr marL="0" indent="0" algn="ctr" defTabSz="914400" rtl="0" eaLnBrk="1" latinLnBrk="0" hangingPunct="1">
              <a:lnSpc>
                <a:spcPct val="100000"/>
              </a:lnSpc>
              <a:spcBef>
                <a:spcPts val="1000"/>
              </a:spcBef>
              <a:buFont typeface="Arial" panose="020B0604020202020204" pitchFamily="34" charset="0"/>
              <a:buNone/>
              <a:defRPr sz="1600" kern="1200" cap="all"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t>NO TEXT OR IMAGES TO BE INCLUDED</a:t>
            </a:r>
            <a:r>
              <a:rPr lang="en-CA" sz="1200" baseline="0" dirty="0"/>
              <a:t> ABOVE THIS LINE .</a:t>
            </a:r>
            <a:r>
              <a:rPr lang="en-CA" sz="1200" dirty="0"/>
              <a:t> </a:t>
            </a:r>
            <a:endParaRPr lang="en-US" sz="1200" dirty="0"/>
          </a:p>
        </p:txBody>
      </p:sp>
      <p:cxnSp>
        <p:nvCxnSpPr>
          <p:cNvPr id="11" name="Straight Connector 10"/>
          <p:cNvCxnSpPr/>
          <p:nvPr/>
        </p:nvCxnSpPr>
        <p:spPr>
          <a:xfrm flipH="1">
            <a:off x="-884423" y="1270105"/>
            <a:ext cx="74835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Text Placeholder 17"/>
          <p:cNvSpPr txBox="1">
            <a:spLocks/>
          </p:cNvSpPr>
          <p:nvPr/>
        </p:nvSpPr>
        <p:spPr>
          <a:xfrm>
            <a:off x="12285140" y="1383508"/>
            <a:ext cx="1888307" cy="952579"/>
          </a:xfrm>
          <a:prstGeom prst="rect">
            <a:avLst/>
          </a:prstGeom>
        </p:spPr>
        <p:txBody>
          <a:bodyPr anchor="t">
            <a:noAutofit/>
          </a:bodyPr>
          <a:lstStyle>
            <a:lvl1pPr marL="0" indent="0" algn="ctr" defTabSz="914400" rtl="0" eaLnBrk="1" latinLnBrk="0" hangingPunct="1">
              <a:lnSpc>
                <a:spcPct val="100000"/>
              </a:lnSpc>
              <a:spcBef>
                <a:spcPts val="1000"/>
              </a:spcBef>
              <a:buFont typeface="Arial" panose="020B0604020202020204" pitchFamily="34" charset="0"/>
              <a:buNone/>
              <a:defRPr sz="1600" kern="1200" cap="all"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t>NO TEXT OR IMAGES TO BE INCLUDED</a:t>
            </a:r>
            <a:r>
              <a:rPr lang="en-CA" sz="1200" baseline="0" dirty="0"/>
              <a:t> ABOVE THIS LINE .</a:t>
            </a:r>
            <a:r>
              <a:rPr lang="en-CA" sz="1200" dirty="0"/>
              <a:t> </a:t>
            </a:r>
            <a:endParaRPr lang="en-US" sz="1200" dirty="0"/>
          </a:p>
        </p:txBody>
      </p:sp>
      <p:cxnSp>
        <p:nvCxnSpPr>
          <p:cNvPr id="13" name="Straight Connector 12"/>
          <p:cNvCxnSpPr/>
          <p:nvPr/>
        </p:nvCxnSpPr>
        <p:spPr>
          <a:xfrm flipH="1">
            <a:off x="12291214" y="1270105"/>
            <a:ext cx="74835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8"/>
          </p:nvPr>
        </p:nvSpPr>
        <p:spPr/>
        <p:txBody>
          <a:bodyPr/>
          <a:lstStyle/>
          <a:p>
            <a:fld id="{9BE3671E-7178-4995-A08D-3C1A3210B902}" type="datetimeFigureOut">
              <a:rPr lang="en-US" smtClean="0"/>
              <a:t>12/30/2023</a:t>
            </a:fld>
            <a:endParaRPr lang="en-US" dirty="0"/>
          </a:p>
        </p:txBody>
      </p:sp>
      <p:sp>
        <p:nvSpPr>
          <p:cNvPr id="7" name="Footer Placeholder 6"/>
          <p:cNvSpPr>
            <a:spLocks noGrp="1"/>
          </p:cNvSpPr>
          <p:nvPr>
            <p:ph type="ftr" sz="quarter" idx="19"/>
          </p:nvPr>
        </p:nvSpPr>
        <p:spPr/>
        <p:txBody>
          <a:bodyPr/>
          <a:lstStyle/>
          <a:p>
            <a:endParaRPr lang="en-US" dirty="0"/>
          </a:p>
        </p:txBody>
      </p:sp>
      <p:sp>
        <p:nvSpPr>
          <p:cNvPr id="14" name="Slide Number Placeholder 13"/>
          <p:cNvSpPr>
            <a:spLocks noGrp="1"/>
          </p:cNvSpPr>
          <p:nvPr>
            <p:ph type="sldNum" sz="quarter" idx="20"/>
          </p:nvPr>
        </p:nvSpPr>
        <p:spPr/>
        <p:txBody>
          <a:bodyPr/>
          <a:lstStyle/>
          <a:p>
            <a:fld id="{1CD99102-D36D-404A-9710-9253C12422F5}" type="slidenum">
              <a:rPr lang="en-US" smtClean="0"/>
              <a:t>‹#›</a:t>
            </a:fld>
            <a:endParaRPr lang="en-US" dirty="0"/>
          </a:p>
        </p:txBody>
      </p:sp>
    </p:spTree>
    <p:extLst>
      <p:ext uri="{BB962C8B-B14F-4D97-AF65-F5344CB8AC3E}">
        <p14:creationId xmlns:p14="http://schemas.microsoft.com/office/powerpoint/2010/main" val="880927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Image (Su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Picture Placeholder 10"/>
          <p:cNvSpPr>
            <a:spLocks noGrp="1"/>
          </p:cNvSpPr>
          <p:nvPr>
            <p:ph type="pic" sz="quarter" idx="17" hasCustomPrompt="1"/>
          </p:nvPr>
        </p:nvSpPr>
        <p:spPr>
          <a:xfrm>
            <a:off x="481172" y="1404139"/>
            <a:ext cx="11232615" cy="3672381"/>
          </a:xfrm>
          <a:solidFill>
            <a:schemeClr val="tx2"/>
          </a:solidFill>
          <a:ln>
            <a:noFill/>
          </a:ln>
        </p:spPr>
        <p:txBody>
          <a:bodyPr anchor="ctr"/>
          <a:lstStyle>
            <a:lvl1pPr marL="0" indent="0" algn="ctr">
              <a:buNone/>
              <a:defRPr baseline="0"/>
            </a:lvl1pPr>
          </a:lstStyle>
          <a:p>
            <a:r>
              <a:rPr lang="en-US" dirty="0"/>
              <a:t>Insert Image</a:t>
            </a:r>
          </a:p>
        </p:txBody>
      </p:sp>
      <p:sp>
        <p:nvSpPr>
          <p:cNvPr id="10" name="Text Placeholder 17"/>
          <p:cNvSpPr>
            <a:spLocks noGrp="1"/>
          </p:cNvSpPr>
          <p:nvPr>
            <p:ph type="body" sz="quarter" idx="13" hasCustomPrompt="1"/>
          </p:nvPr>
        </p:nvSpPr>
        <p:spPr>
          <a:xfrm>
            <a:off x="390783" y="718205"/>
            <a:ext cx="11412653" cy="348301"/>
          </a:xfrm>
          <a:prstGeom prst="rect">
            <a:avLst/>
          </a:prstGeom>
        </p:spPr>
        <p:txBody>
          <a:bodyPr anchor="t">
            <a:noAutofit/>
          </a:bodyPr>
          <a:lstStyle>
            <a:lvl1pPr marL="0" indent="0" algn="ctr">
              <a:buNone/>
              <a:defRPr sz="1600" cap="all">
                <a:solidFill>
                  <a:schemeClr val="tx1"/>
                </a:solidFill>
              </a:defRPr>
            </a:lvl1pPr>
          </a:lstStyle>
          <a:p>
            <a:pPr lvl="0"/>
            <a:r>
              <a:rPr lang="en-CA" dirty="0"/>
              <a:t>SUBTITLE TEXT</a:t>
            </a:r>
            <a:endParaRPr lang="en-US" dirty="0"/>
          </a:p>
        </p:txBody>
      </p:sp>
      <p:sp>
        <p:nvSpPr>
          <p:cNvPr id="12" name="Rectangle 11"/>
          <p:cNvSpPr/>
          <p:nvPr/>
        </p:nvSpPr>
        <p:spPr>
          <a:xfrm>
            <a:off x="473075" y="5234313"/>
            <a:ext cx="11245850" cy="804333"/>
          </a:xfrm>
          <a:prstGeom prst="rect">
            <a:avLst/>
          </a:prstGeom>
          <a:solidFill>
            <a:srgbClr val="E6E6E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bg2"/>
              </a:solidFill>
            </a:endParaRPr>
          </a:p>
        </p:txBody>
      </p:sp>
      <p:sp>
        <p:nvSpPr>
          <p:cNvPr id="13" name="Text Placeholder 8"/>
          <p:cNvSpPr>
            <a:spLocks noGrp="1"/>
          </p:cNvSpPr>
          <p:nvPr>
            <p:ph type="body" sz="quarter" idx="15" hasCustomPrompt="1"/>
          </p:nvPr>
        </p:nvSpPr>
        <p:spPr>
          <a:xfrm>
            <a:off x="914400" y="5398282"/>
            <a:ext cx="10363200" cy="470330"/>
          </a:xfrm>
          <a:prstGeom prst="rect">
            <a:avLst/>
          </a:prstGeom>
        </p:spPr>
        <p:txBody>
          <a:bodyPr anchor="ctr">
            <a:noAutofit/>
          </a:bodyPr>
          <a:lstStyle>
            <a:lvl1pPr marL="0" indent="0" algn="l">
              <a:buNone/>
              <a:defRPr sz="1500" b="1" baseline="0">
                <a:latin typeface="+mj-lt"/>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Executive summary:</a:t>
            </a:r>
          </a:p>
        </p:txBody>
      </p:sp>
      <p:sp>
        <p:nvSpPr>
          <p:cNvPr id="14" name="Text Placeholder 17"/>
          <p:cNvSpPr txBox="1">
            <a:spLocks/>
          </p:cNvSpPr>
          <p:nvPr/>
        </p:nvSpPr>
        <p:spPr>
          <a:xfrm>
            <a:off x="-2013034" y="1383508"/>
            <a:ext cx="1888307" cy="952579"/>
          </a:xfrm>
          <a:prstGeom prst="rect">
            <a:avLst/>
          </a:prstGeom>
        </p:spPr>
        <p:txBody>
          <a:bodyPr anchor="t">
            <a:noAutofit/>
          </a:bodyPr>
          <a:lstStyle>
            <a:lvl1pPr marL="0" indent="0" algn="ctr" defTabSz="914400" rtl="0" eaLnBrk="1" latinLnBrk="0" hangingPunct="1">
              <a:lnSpc>
                <a:spcPct val="100000"/>
              </a:lnSpc>
              <a:spcBef>
                <a:spcPts val="1000"/>
              </a:spcBef>
              <a:buFont typeface="Arial" panose="020B0604020202020204" pitchFamily="34" charset="0"/>
              <a:buNone/>
              <a:defRPr sz="1600" kern="1200" cap="all"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t>NO TEXT OR IMAGES TO BE INCLUDED</a:t>
            </a:r>
            <a:r>
              <a:rPr lang="en-CA" sz="1200" baseline="0" dirty="0"/>
              <a:t> ABOVE THIS LINE .</a:t>
            </a:r>
            <a:r>
              <a:rPr lang="en-CA" sz="1200" dirty="0"/>
              <a:t> </a:t>
            </a:r>
            <a:endParaRPr lang="en-US" sz="1200" dirty="0"/>
          </a:p>
        </p:txBody>
      </p:sp>
      <p:cxnSp>
        <p:nvCxnSpPr>
          <p:cNvPr id="15" name="Straight Connector 14"/>
          <p:cNvCxnSpPr/>
          <p:nvPr/>
        </p:nvCxnSpPr>
        <p:spPr>
          <a:xfrm flipH="1">
            <a:off x="-884423" y="1270105"/>
            <a:ext cx="74835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6" name="Text Placeholder 17"/>
          <p:cNvSpPr txBox="1">
            <a:spLocks/>
          </p:cNvSpPr>
          <p:nvPr/>
        </p:nvSpPr>
        <p:spPr>
          <a:xfrm>
            <a:off x="12285140" y="1383508"/>
            <a:ext cx="1888307" cy="952579"/>
          </a:xfrm>
          <a:prstGeom prst="rect">
            <a:avLst/>
          </a:prstGeom>
        </p:spPr>
        <p:txBody>
          <a:bodyPr anchor="t">
            <a:noAutofit/>
          </a:bodyPr>
          <a:lstStyle>
            <a:lvl1pPr marL="0" indent="0" algn="ctr" defTabSz="914400" rtl="0" eaLnBrk="1" latinLnBrk="0" hangingPunct="1">
              <a:lnSpc>
                <a:spcPct val="100000"/>
              </a:lnSpc>
              <a:spcBef>
                <a:spcPts val="1000"/>
              </a:spcBef>
              <a:buFont typeface="Arial" panose="020B0604020202020204" pitchFamily="34" charset="0"/>
              <a:buNone/>
              <a:defRPr sz="1600" kern="1200" cap="all"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t>NO TEXT OR IMAGES TO BE INCLUDED</a:t>
            </a:r>
            <a:r>
              <a:rPr lang="en-CA" sz="1200" baseline="0" dirty="0"/>
              <a:t> ABOVE THIS LINE .</a:t>
            </a:r>
            <a:r>
              <a:rPr lang="en-CA" sz="1200" dirty="0"/>
              <a:t> </a:t>
            </a:r>
            <a:endParaRPr lang="en-US" sz="1200" dirty="0"/>
          </a:p>
        </p:txBody>
      </p:sp>
      <p:cxnSp>
        <p:nvCxnSpPr>
          <p:cNvPr id="17" name="Straight Connector 16"/>
          <p:cNvCxnSpPr/>
          <p:nvPr/>
        </p:nvCxnSpPr>
        <p:spPr>
          <a:xfrm flipH="1">
            <a:off x="12291214" y="1270105"/>
            <a:ext cx="74835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8"/>
          </p:nvPr>
        </p:nvSpPr>
        <p:spPr/>
        <p:txBody>
          <a:bodyPr/>
          <a:lstStyle/>
          <a:p>
            <a:fld id="{9BE3671E-7178-4995-A08D-3C1A3210B902}" type="datetimeFigureOut">
              <a:rPr lang="en-US" smtClean="0"/>
              <a:t>12/30/2023</a:t>
            </a:fld>
            <a:endParaRPr lang="en-US" dirty="0"/>
          </a:p>
        </p:txBody>
      </p:sp>
      <p:sp>
        <p:nvSpPr>
          <p:cNvPr id="9" name="Footer Placeholder 8"/>
          <p:cNvSpPr>
            <a:spLocks noGrp="1"/>
          </p:cNvSpPr>
          <p:nvPr>
            <p:ph type="ftr" sz="quarter" idx="19"/>
          </p:nvPr>
        </p:nvSpPr>
        <p:spPr/>
        <p:txBody>
          <a:bodyPr/>
          <a:lstStyle/>
          <a:p>
            <a:endParaRPr lang="en-US" dirty="0"/>
          </a:p>
        </p:txBody>
      </p:sp>
      <p:sp>
        <p:nvSpPr>
          <p:cNvPr id="18" name="Slide Number Placeholder 17"/>
          <p:cNvSpPr>
            <a:spLocks noGrp="1"/>
          </p:cNvSpPr>
          <p:nvPr>
            <p:ph type="sldNum" sz="quarter" idx="20"/>
          </p:nvPr>
        </p:nvSpPr>
        <p:spPr/>
        <p:txBody>
          <a:bodyPr/>
          <a:lstStyle/>
          <a:p>
            <a:fld id="{1CD99102-D36D-404A-9710-9253C12422F5}" type="slidenum">
              <a:rPr lang="en-US" smtClean="0"/>
              <a:t>‹#›</a:t>
            </a:fld>
            <a:endParaRPr lang="en-US" dirty="0"/>
          </a:p>
        </p:txBody>
      </p:sp>
    </p:spTree>
    <p:extLst>
      <p:ext uri="{BB962C8B-B14F-4D97-AF65-F5344CB8AC3E}">
        <p14:creationId xmlns:p14="http://schemas.microsoft.com/office/powerpoint/2010/main" val="1172944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ull Image">
    <p:bg>
      <p:bgPr>
        <a:solidFill>
          <a:schemeClr val="bg1"/>
        </a:solidFill>
        <a:effectLst/>
      </p:bgPr>
    </p:bg>
    <p:spTree>
      <p:nvGrpSpPr>
        <p:cNvPr id="1" name=""/>
        <p:cNvGrpSpPr/>
        <p:nvPr/>
      </p:nvGrpSpPr>
      <p:grpSpPr>
        <a:xfrm>
          <a:off x="0" y="0"/>
          <a:ext cx="0" cy="0"/>
          <a:chOff x="0" y="0"/>
          <a:chExt cx="0" cy="0"/>
        </a:xfrm>
      </p:grpSpPr>
      <p:sp>
        <p:nvSpPr>
          <p:cNvPr id="3" name="Picture Placeholder 10"/>
          <p:cNvSpPr>
            <a:spLocks noGrp="1"/>
          </p:cNvSpPr>
          <p:nvPr>
            <p:ph type="pic" sz="quarter" idx="17" hasCustomPrompt="1"/>
          </p:nvPr>
        </p:nvSpPr>
        <p:spPr>
          <a:xfrm>
            <a:off x="0" y="0"/>
            <a:ext cx="12192000" cy="6858000"/>
          </a:xfrm>
          <a:solidFill>
            <a:schemeClr val="tx2"/>
          </a:solidFill>
        </p:spPr>
        <p:txBody>
          <a:bodyPr anchor="ctr"/>
          <a:lstStyle>
            <a:lvl1pPr marL="0" indent="0" algn="ctr">
              <a:buNone/>
              <a:defRPr baseline="0"/>
            </a:lvl1pPr>
          </a:lstStyle>
          <a:p>
            <a:r>
              <a:rPr lang="en-US" dirty="0"/>
              <a:t>Insert Image</a:t>
            </a:r>
          </a:p>
        </p:txBody>
      </p:sp>
    </p:spTree>
    <p:extLst>
      <p:ext uri="{BB962C8B-B14F-4D97-AF65-F5344CB8AC3E}">
        <p14:creationId xmlns:p14="http://schemas.microsoft.com/office/powerpoint/2010/main" val="1816668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Divider">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Title 10"/>
          <p:cNvSpPr>
            <a:spLocks noGrp="1"/>
          </p:cNvSpPr>
          <p:nvPr>
            <p:ph type="title" hasCustomPrompt="1"/>
          </p:nvPr>
        </p:nvSpPr>
        <p:spPr>
          <a:xfrm>
            <a:off x="380999" y="306917"/>
            <a:ext cx="11430001" cy="5729932"/>
          </a:xfrm>
        </p:spPr>
        <p:txBody>
          <a:bodyPr anchor="ctr">
            <a:normAutofit/>
          </a:bodyPr>
          <a:lstStyle>
            <a:lvl1pPr>
              <a:defRPr sz="5300" b="1">
                <a:solidFill>
                  <a:schemeClr val="tx1"/>
                </a:solidFill>
              </a:defRPr>
            </a:lvl1pPr>
          </a:lstStyle>
          <a:p>
            <a:r>
              <a:rPr lang="en-CA" dirty="0"/>
              <a:t>SECTION DIVIDER</a:t>
            </a:r>
            <a:endParaRPr lang="en-US" dirty="0"/>
          </a:p>
        </p:txBody>
      </p:sp>
      <p:sp>
        <p:nvSpPr>
          <p:cNvPr id="5" name="Date Placeholder 4"/>
          <p:cNvSpPr>
            <a:spLocks noGrp="1"/>
          </p:cNvSpPr>
          <p:nvPr>
            <p:ph type="dt" sz="half" idx="10"/>
          </p:nvPr>
        </p:nvSpPr>
        <p:spPr/>
        <p:txBody>
          <a:bodyPr/>
          <a:lstStyle/>
          <a:p>
            <a:fld id="{9BE3671E-7178-4995-A08D-3C1A3210B902}" type="datetimeFigureOut">
              <a:rPr lang="en-US" smtClean="0"/>
              <a:t>12/30/2023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1CD99102-D36D-404A-9710-9253C12422F5}" type="slidenum">
              <a:rPr lang="en-US" smtClean="0"/>
              <a:t>‹#›</a:t>
            </a:fld>
            <a:endParaRPr lang="en-US" dirty="0"/>
          </a:p>
        </p:txBody>
      </p:sp>
    </p:spTree>
    <p:extLst>
      <p:ext uri="{BB962C8B-B14F-4D97-AF65-F5344CB8AC3E}">
        <p14:creationId xmlns:p14="http://schemas.microsoft.com/office/powerpoint/2010/main" val="2613519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Light Image)">
    <p:spTree>
      <p:nvGrpSpPr>
        <p:cNvPr id="1" name=""/>
        <p:cNvGrpSpPr/>
        <p:nvPr/>
      </p:nvGrpSpPr>
      <p:grpSpPr>
        <a:xfrm>
          <a:off x="0" y="0"/>
          <a:ext cx="0" cy="0"/>
          <a:chOff x="0" y="0"/>
          <a:chExt cx="0" cy="0"/>
        </a:xfrm>
      </p:grpSpPr>
      <p:sp>
        <p:nvSpPr>
          <p:cNvPr id="6" name="Picture Placeholder 10"/>
          <p:cNvSpPr>
            <a:spLocks noGrp="1"/>
          </p:cNvSpPr>
          <p:nvPr>
            <p:ph type="pic" sz="quarter" idx="17" hasCustomPrompt="1"/>
          </p:nvPr>
        </p:nvSpPr>
        <p:spPr>
          <a:xfrm>
            <a:off x="0" y="0"/>
            <a:ext cx="12192000" cy="6858000"/>
          </a:xfrm>
          <a:solidFill>
            <a:schemeClr val="tx2"/>
          </a:solidFill>
        </p:spPr>
        <p:txBody>
          <a:bodyPr anchor="ctr"/>
          <a:lstStyle>
            <a:lvl1pPr marL="0" indent="0" algn="ctr">
              <a:buNone/>
              <a:defRPr baseline="0"/>
            </a:lvl1pPr>
          </a:lstStyle>
          <a:p>
            <a:r>
              <a:rPr lang="en-US" dirty="0"/>
              <a:t>Insert Image With Light Background</a:t>
            </a:r>
          </a:p>
        </p:txBody>
      </p:sp>
      <p:sp>
        <p:nvSpPr>
          <p:cNvPr id="9" name="Text Placeholder 6"/>
          <p:cNvSpPr>
            <a:spLocks noGrp="1"/>
          </p:cNvSpPr>
          <p:nvPr>
            <p:ph type="body" sz="quarter" idx="14" hasCustomPrompt="1"/>
          </p:nvPr>
        </p:nvSpPr>
        <p:spPr>
          <a:xfrm>
            <a:off x="390784" y="702958"/>
            <a:ext cx="11412652" cy="1296129"/>
          </a:xfrm>
        </p:spPr>
        <p:txBody>
          <a:bodyPr anchor="t" anchorCtr="0">
            <a:noAutofit/>
          </a:bodyPr>
          <a:lstStyle>
            <a:lvl1pPr marL="0" indent="0" algn="ctr">
              <a:lnSpc>
                <a:spcPts val="3500"/>
              </a:lnSpc>
              <a:spcBef>
                <a:spcPts val="0"/>
              </a:spcBef>
              <a:buNone/>
              <a:defRPr sz="3200" b="0" i="0" cap="all" baseline="0">
                <a:latin typeface="Infiniti Brand Light" panose="00000400000000000000" pitchFamily="50" charset="0"/>
                <a:cs typeface="Infiniti Brand Light" panose="00000400000000000000"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cap="all" dirty="0"/>
              <a:t>PRESENTATION TITLE HERE</a:t>
            </a:r>
          </a:p>
        </p:txBody>
      </p:sp>
      <p:sp>
        <p:nvSpPr>
          <p:cNvPr id="11" name="Text Placeholder 17"/>
          <p:cNvSpPr>
            <a:spLocks noGrp="1"/>
          </p:cNvSpPr>
          <p:nvPr>
            <p:ph type="body" sz="quarter" idx="13" hasCustomPrompt="1"/>
          </p:nvPr>
        </p:nvSpPr>
        <p:spPr>
          <a:xfrm>
            <a:off x="390783" y="343977"/>
            <a:ext cx="11412653" cy="348301"/>
          </a:xfrm>
          <a:prstGeom prst="rect">
            <a:avLst/>
          </a:prstGeom>
        </p:spPr>
        <p:txBody>
          <a:bodyPr anchor="t">
            <a:noAutofit/>
          </a:bodyPr>
          <a:lstStyle>
            <a:lvl1pPr marL="0" indent="0" algn="ctr">
              <a:buNone/>
              <a:defRPr sz="1400" cap="all" baseline="0">
                <a:solidFill>
                  <a:schemeClr val="tx1"/>
                </a:solidFill>
              </a:defRPr>
            </a:lvl1pPr>
          </a:lstStyle>
          <a:p>
            <a:pPr lvl="0"/>
            <a:r>
              <a:rPr lang="en-CA" dirty="0"/>
              <a:t>INSERT DAY MONTH, YEAR /  INSERT AUTHOR NAME</a:t>
            </a:r>
            <a:endParaRPr lang="en-US" dirty="0"/>
          </a:p>
        </p:txBody>
      </p:sp>
    </p:spTree>
    <p:extLst>
      <p:ext uri="{BB962C8B-B14F-4D97-AF65-F5344CB8AC3E}">
        <p14:creationId xmlns:p14="http://schemas.microsoft.com/office/powerpoint/2010/main" val="2241705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Dark Image)">
    <p:spTree>
      <p:nvGrpSpPr>
        <p:cNvPr id="1" name=""/>
        <p:cNvGrpSpPr/>
        <p:nvPr/>
      </p:nvGrpSpPr>
      <p:grpSpPr>
        <a:xfrm>
          <a:off x="0" y="0"/>
          <a:ext cx="0" cy="0"/>
          <a:chOff x="0" y="0"/>
          <a:chExt cx="0" cy="0"/>
        </a:xfrm>
      </p:grpSpPr>
      <p:sp>
        <p:nvSpPr>
          <p:cNvPr id="6" name="Picture Placeholder 10"/>
          <p:cNvSpPr>
            <a:spLocks noGrp="1"/>
          </p:cNvSpPr>
          <p:nvPr>
            <p:ph type="pic" sz="quarter" idx="17" hasCustomPrompt="1"/>
          </p:nvPr>
        </p:nvSpPr>
        <p:spPr>
          <a:xfrm>
            <a:off x="0" y="0"/>
            <a:ext cx="12192000" cy="6858000"/>
          </a:xfrm>
          <a:solidFill>
            <a:schemeClr val="accent2"/>
          </a:solidFill>
        </p:spPr>
        <p:txBody>
          <a:bodyPr anchor="ctr"/>
          <a:lstStyle>
            <a:lvl1pPr marL="0" indent="0" algn="ctr">
              <a:buNone/>
              <a:defRPr baseline="0">
                <a:solidFill>
                  <a:schemeClr val="bg1"/>
                </a:solidFill>
              </a:defRPr>
            </a:lvl1pPr>
          </a:lstStyle>
          <a:p>
            <a:r>
              <a:rPr lang="en-US" dirty="0"/>
              <a:t>Insert Image With Dark Background</a:t>
            </a:r>
          </a:p>
        </p:txBody>
      </p:sp>
      <p:sp>
        <p:nvSpPr>
          <p:cNvPr id="7" name="Picture Placeholder 10"/>
          <p:cNvSpPr>
            <a:spLocks noGrp="1"/>
          </p:cNvSpPr>
          <p:nvPr>
            <p:ph type="pic" sz="quarter" idx="18" hasCustomPrompt="1"/>
          </p:nvPr>
        </p:nvSpPr>
        <p:spPr>
          <a:xfrm>
            <a:off x="5339965" y="5415140"/>
            <a:ext cx="1511999" cy="972000"/>
          </a:xfrm>
          <a:blipFill rotWithShape="1">
            <a:blip r:embed="rId2"/>
            <a:stretch>
              <a:fillRect/>
            </a:stretch>
          </a:blipFill>
        </p:spPr>
        <p:txBody>
          <a:bodyPr anchor="ctr"/>
          <a:lstStyle>
            <a:lvl1pPr marL="0" indent="0" algn="ctr">
              <a:buNone/>
              <a:defRPr baseline="0">
                <a:noFill/>
              </a:defRPr>
            </a:lvl1pPr>
          </a:lstStyle>
          <a:p>
            <a:r>
              <a:rPr lang="en-US" dirty="0"/>
              <a:t>LOGO</a:t>
            </a:r>
          </a:p>
        </p:txBody>
      </p:sp>
      <p:sp>
        <p:nvSpPr>
          <p:cNvPr id="9" name="Text Placeholder 6"/>
          <p:cNvSpPr>
            <a:spLocks noGrp="1"/>
          </p:cNvSpPr>
          <p:nvPr>
            <p:ph type="body" sz="quarter" idx="14" hasCustomPrompt="1"/>
          </p:nvPr>
        </p:nvSpPr>
        <p:spPr>
          <a:xfrm>
            <a:off x="390784" y="702958"/>
            <a:ext cx="11412652" cy="1296129"/>
          </a:xfrm>
        </p:spPr>
        <p:txBody>
          <a:bodyPr anchor="t" anchorCtr="0">
            <a:noAutofit/>
          </a:bodyPr>
          <a:lstStyle>
            <a:lvl1pPr marL="0" indent="0" algn="ctr">
              <a:lnSpc>
                <a:spcPts val="3500"/>
              </a:lnSpc>
              <a:spcBef>
                <a:spcPts val="0"/>
              </a:spcBef>
              <a:buNone/>
              <a:defRPr sz="3200" b="0" i="0" cap="all" baseline="0">
                <a:solidFill>
                  <a:srgbClr val="FFFFFF"/>
                </a:solidFill>
                <a:latin typeface="Infiniti Brand Light" panose="00000400000000000000" pitchFamily="50" charset="0"/>
                <a:cs typeface="Infiniti Brand Light" panose="00000400000000000000"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cap="all" dirty="0"/>
              <a:t>PRESENTATION TITLE HERE</a:t>
            </a:r>
          </a:p>
        </p:txBody>
      </p:sp>
      <p:sp>
        <p:nvSpPr>
          <p:cNvPr id="11" name="Text Placeholder 17"/>
          <p:cNvSpPr>
            <a:spLocks noGrp="1"/>
          </p:cNvSpPr>
          <p:nvPr>
            <p:ph type="body" sz="quarter" idx="13" hasCustomPrompt="1"/>
          </p:nvPr>
        </p:nvSpPr>
        <p:spPr>
          <a:xfrm>
            <a:off x="390783" y="343977"/>
            <a:ext cx="11412653" cy="348301"/>
          </a:xfrm>
          <a:prstGeom prst="rect">
            <a:avLst/>
          </a:prstGeom>
        </p:spPr>
        <p:txBody>
          <a:bodyPr anchor="t">
            <a:noAutofit/>
          </a:bodyPr>
          <a:lstStyle>
            <a:lvl1pPr marL="0" indent="0" algn="ctr">
              <a:buNone/>
              <a:defRPr sz="1400" cap="all" baseline="0">
                <a:solidFill>
                  <a:srgbClr val="FFFFFF"/>
                </a:solidFill>
              </a:defRPr>
            </a:lvl1pPr>
          </a:lstStyle>
          <a:p>
            <a:pPr lvl="0"/>
            <a:r>
              <a:rPr lang="en-CA" dirty="0"/>
              <a:t>INSERT DAY MONTH, YEAR /  INSERT AUTHOR NAME</a:t>
            </a:r>
            <a:endParaRPr lang="en-US" dirty="0"/>
          </a:p>
        </p:txBody>
      </p:sp>
    </p:spTree>
    <p:extLst>
      <p:ext uri="{BB962C8B-B14F-4D97-AF65-F5344CB8AC3E}">
        <p14:creationId xmlns:p14="http://schemas.microsoft.com/office/powerpoint/2010/main" val="2550259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BE3671E-7178-4995-A08D-3C1A3210B902}" type="datetimeFigureOut">
              <a:rPr lang="en-US" smtClean="0"/>
              <a:t>12/30/2023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D99102-D36D-404A-9710-9253C12422F5}" type="slidenum">
              <a:rPr lang="en-US" smtClean="0"/>
              <a:t>‹#›</a:t>
            </a:fld>
            <a:endParaRPr lang="en-US" dirty="0"/>
          </a:p>
        </p:txBody>
      </p:sp>
    </p:spTree>
    <p:extLst>
      <p:ext uri="{BB962C8B-B14F-4D97-AF65-F5344CB8AC3E}">
        <p14:creationId xmlns:p14="http://schemas.microsoft.com/office/powerpoint/2010/main" val="3970410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7_标题幻灯片">
    <p:bg>
      <p:bgPr>
        <a:solidFill>
          <a:schemeClr val="bg1"/>
        </a:solidFill>
        <a:effectLst/>
      </p:bgPr>
    </p:bg>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7D7AAFE0-8F40-0A43-9EA8-AF4E53E68135}"/>
              </a:ext>
            </a:extLst>
          </p:cNvPr>
          <p:cNvPicPr>
            <a:picLocks noChangeAspect="1"/>
          </p:cNvPicPr>
          <p:nvPr userDrawn="1"/>
        </p:nvPicPr>
        <p:blipFill>
          <a:blip r:embed="rId2"/>
          <a:stretch>
            <a:fillRect/>
          </a:stretch>
        </p:blipFill>
        <p:spPr>
          <a:xfrm>
            <a:off x="11051837" y="6223001"/>
            <a:ext cx="819488" cy="318022"/>
          </a:xfrm>
          <a:prstGeom prst="rect">
            <a:avLst/>
          </a:prstGeom>
        </p:spPr>
      </p:pic>
      <p:sp>
        <p:nvSpPr>
          <p:cNvPr id="7" name="灯片编号占位符 6"/>
          <p:cNvSpPr>
            <a:spLocks noGrp="1"/>
          </p:cNvSpPr>
          <p:nvPr>
            <p:ph type="sldNum" sz="quarter" idx="12"/>
          </p:nvPr>
        </p:nvSpPr>
        <p:spPr>
          <a:xfrm>
            <a:off x="277050" y="6423064"/>
            <a:ext cx="446849" cy="117959"/>
          </a:xfrm>
        </p:spPr>
        <p:txBody>
          <a:bodyPr/>
          <a:lstStyle/>
          <a:p>
            <a:fld id="{1CD99102-D36D-404A-9710-9253C12422F5}" type="slidenum">
              <a:rPr lang="en-US" smtClean="0"/>
              <a:t>‹#›</a:t>
            </a:fld>
            <a:endParaRPr lang="en-US" dirty="0"/>
          </a:p>
        </p:txBody>
      </p:sp>
    </p:spTree>
    <p:extLst>
      <p:ext uri="{BB962C8B-B14F-4D97-AF65-F5344CB8AC3E}">
        <p14:creationId xmlns:p14="http://schemas.microsoft.com/office/powerpoint/2010/main" val="977280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9BC9C8B-E4AD-3541-AC34-AE5EC151DF81}"/>
              </a:ext>
            </a:extLst>
          </p:cNvPr>
          <p:cNvSpPr>
            <a:spLocks noGrp="1"/>
          </p:cNvSpPr>
          <p:nvPr>
            <p:ph type="dt" sz="half" idx="10"/>
          </p:nvPr>
        </p:nvSpPr>
        <p:spPr>
          <a:xfrm>
            <a:off x="10213315" y="6269607"/>
            <a:ext cx="1658010" cy="96296"/>
          </a:xfrm>
        </p:spPr>
        <p:txBody>
          <a:bodyPr/>
          <a:lstStyle>
            <a:lvl1pPr algn="r">
              <a:defRPr>
                <a:solidFill>
                  <a:schemeClr val="bg1"/>
                </a:solidFill>
              </a:defRPr>
            </a:lvl1pPr>
          </a:lstStyle>
          <a:p>
            <a:fld id="{32DAB3C9-5015-4191-915A-DEC8C88CA396}" type="datetime1">
              <a:rPr lang="en-CA" altLang="zh-CN" smtClean="0"/>
              <a:t>2023-12-30</a:t>
            </a:fld>
            <a:endParaRPr lang="en-US" dirty="0"/>
          </a:p>
        </p:txBody>
      </p:sp>
      <p:sp>
        <p:nvSpPr>
          <p:cNvPr id="5" name="Footer Placeholder 4">
            <a:extLst>
              <a:ext uri="{FF2B5EF4-FFF2-40B4-BE49-F238E27FC236}">
                <a16:creationId xmlns:a16="http://schemas.microsoft.com/office/drawing/2014/main" id="{AD8FF0A2-89F5-3545-B57E-86C245838533}"/>
              </a:ext>
            </a:extLst>
          </p:cNvPr>
          <p:cNvSpPr>
            <a:spLocks noGrp="1"/>
          </p:cNvSpPr>
          <p:nvPr>
            <p:ph type="ftr" sz="quarter" idx="11"/>
          </p:nvPr>
        </p:nvSpPr>
        <p:spPr>
          <a:xfrm>
            <a:off x="7746302" y="6444726"/>
            <a:ext cx="4114800" cy="96296"/>
          </a:xfrm>
        </p:spPr>
        <p:txBody>
          <a:bodyPr/>
          <a:lstStyle>
            <a:lvl1pPr algn="r">
              <a:defRPr>
                <a:solidFill>
                  <a:schemeClr val="bg1"/>
                </a:solidFill>
              </a:defRPr>
            </a:lvl1pPr>
          </a:lstStyle>
          <a:p>
            <a:endParaRPr lang="en-US" dirty="0"/>
          </a:p>
        </p:txBody>
      </p:sp>
      <p:pic>
        <p:nvPicPr>
          <p:cNvPr id="12" name="Picture 11">
            <a:extLst>
              <a:ext uri="{FF2B5EF4-FFF2-40B4-BE49-F238E27FC236}">
                <a16:creationId xmlns:a16="http://schemas.microsoft.com/office/drawing/2014/main" id="{DD127682-4A6A-8A49-AE07-FD39448FF3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898" y="6323395"/>
            <a:ext cx="1658010" cy="213930"/>
          </a:xfrm>
          <a:prstGeom prst="rect">
            <a:avLst/>
          </a:prstGeom>
        </p:spPr>
      </p:pic>
      <p:sp>
        <p:nvSpPr>
          <p:cNvPr id="13" name="Title 12">
            <a:extLst>
              <a:ext uri="{FF2B5EF4-FFF2-40B4-BE49-F238E27FC236}">
                <a16:creationId xmlns:a16="http://schemas.microsoft.com/office/drawing/2014/main" id="{E407CACD-DE12-8349-912B-3495D137A18B}"/>
              </a:ext>
            </a:extLst>
          </p:cNvPr>
          <p:cNvSpPr>
            <a:spLocks noGrp="1"/>
          </p:cNvSpPr>
          <p:nvPr>
            <p:ph type="title" hasCustomPrompt="1"/>
          </p:nvPr>
        </p:nvSpPr>
        <p:spPr>
          <a:xfrm>
            <a:off x="330898" y="317500"/>
            <a:ext cx="8799655" cy="3249528"/>
          </a:xfrm>
        </p:spPr>
        <p:txBody>
          <a:bodyPr anchor="b" anchorCtr="0"/>
          <a:lstStyle>
            <a:lvl1pPr>
              <a:lnSpc>
                <a:spcPts val="5500"/>
              </a:lnSpc>
              <a:defRPr sz="5500">
                <a:solidFill>
                  <a:schemeClr val="bg1"/>
                </a:solidFill>
              </a:defRPr>
            </a:lvl1pPr>
          </a:lstStyle>
          <a:p>
            <a:r>
              <a:rPr lang="en-US" dirty="0"/>
              <a:t>Presentation Title</a:t>
            </a:r>
          </a:p>
        </p:txBody>
      </p:sp>
      <p:pic>
        <p:nvPicPr>
          <p:cNvPr id="3" name="Picture 2" descr="A black and white image of a person's face&#10;&#10;Description automatically generated with low confidence">
            <a:extLst>
              <a:ext uri="{FF2B5EF4-FFF2-40B4-BE49-F238E27FC236}">
                <a16:creationId xmlns:a16="http://schemas.microsoft.com/office/drawing/2014/main" id="{89283439-81E9-A774-5F87-4E7AF587246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0898" y="317500"/>
            <a:ext cx="862899" cy="110851"/>
          </a:xfrm>
          <a:prstGeom prst="rect">
            <a:avLst/>
          </a:prstGeom>
        </p:spPr>
      </p:pic>
    </p:spTree>
    <p:extLst>
      <p:ext uri="{BB962C8B-B14F-4D97-AF65-F5344CB8AC3E}">
        <p14:creationId xmlns:p14="http://schemas.microsoft.com/office/powerpoint/2010/main" val="3565693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Text Placeholder 17"/>
          <p:cNvSpPr>
            <a:spLocks noGrp="1"/>
          </p:cNvSpPr>
          <p:nvPr>
            <p:ph type="body" sz="quarter" idx="13" hasCustomPrompt="1"/>
          </p:nvPr>
        </p:nvSpPr>
        <p:spPr>
          <a:xfrm>
            <a:off x="390783" y="718205"/>
            <a:ext cx="11412653" cy="348301"/>
          </a:xfrm>
          <a:prstGeom prst="rect">
            <a:avLst/>
          </a:prstGeom>
        </p:spPr>
        <p:txBody>
          <a:bodyPr anchor="t">
            <a:noAutofit/>
          </a:bodyPr>
          <a:lstStyle>
            <a:lvl1pPr marL="0" indent="0" algn="ctr">
              <a:buNone/>
              <a:defRPr sz="1600" cap="all">
                <a:solidFill>
                  <a:schemeClr val="tx1"/>
                </a:solidFill>
              </a:defRPr>
            </a:lvl1pPr>
          </a:lstStyle>
          <a:p>
            <a:pPr lvl="0"/>
            <a:r>
              <a:rPr lang="en-CA" dirty="0"/>
              <a:t>SUBTITLE TEXT</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11" name="Text Placeholder 17"/>
          <p:cNvSpPr txBox="1">
            <a:spLocks/>
          </p:cNvSpPr>
          <p:nvPr/>
        </p:nvSpPr>
        <p:spPr>
          <a:xfrm>
            <a:off x="-2013034" y="1383508"/>
            <a:ext cx="1888307" cy="952579"/>
          </a:xfrm>
          <a:prstGeom prst="rect">
            <a:avLst/>
          </a:prstGeom>
        </p:spPr>
        <p:txBody>
          <a:bodyPr anchor="t">
            <a:noAutofit/>
          </a:bodyPr>
          <a:lstStyle>
            <a:lvl1pPr marL="0" indent="0" algn="ctr" defTabSz="914400" rtl="0" eaLnBrk="1" latinLnBrk="0" hangingPunct="1">
              <a:lnSpc>
                <a:spcPct val="100000"/>
              </a:lnSpc>
              <a:spcBef>
                <a:spcPts val="1000"/>
              </a:spcBef>
              <a:buFont typeface="Arial" panose="020B0604020202020204" pitchFamily="34" charset="0"/>
              <a:buNone/>
              <a:defRPr sz="1600" kern="1200" cap="all"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t>NO TEXT OR IMAGES TO BE INCLUDED</a:t>
            </a:r>
            <a:r>
              <a:rPr lang="en-CA" sz="1200" baseline="0" dirty="0"/>
              <a:t> ABOVE THIS LINE .</a:t>
            </a:r>
            <a:r>
              <a:rPr lang="en-CA" sz="1200" dirty="0"/>
              <a:t> </a:t>
            </a:r>
            <a:endParaRPr lang="en-US" sz="1200" dirty="0"/>
          </a:p>
        </p:txBody>
      </p:sp>
      <p:cxnSp>
        <p:nvCxnSpPr>
          <p:cNvPr id="15" name="Straight Connector 14"/>
          <p:cNvCxnSpPr/>
          <p:nvPr/>
        </p:nvCxnSpPr>
        <p:spPr>
          <a:xfrm flipH="1">
            <a:off x="-884423" y="1270105"/>
            <a:ext cx="74835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6" name="Text Placeholder 17"/>
          <p:cNvSpPr txBox="1">
            <a:spLocks/>
          </p:cNvSpPr>
          <p:nvPr/>
        </p:nvSpPr>
        <p:spPr>
          <a:xfrm>
            <a:off x="12285140" y="1383508"/>
            <a:ext cx="1888307" cy="952579"/>
          </a:xfrm>
          <a:prstGeom prst="rect">
            <a:avLst/>
          </a:prstGeom>
        </p:spPr>
        <p:txBody>
          <a:bodyPr anchor="t">
            <a:noAutofit/>
          </a:bodyPr>
          <a:lstStyle>
            <a:lvl1pPr marL="0" indent="0" algn="ctr" defTabSz="914400" rtl="0" eaLnBrk="1" latinLnBrk="0" hangingPunct="1">
              <a:lnSpc>
                <a:spcPct val="100000"/>
              </a:lnSpc>
              <a:spcBef>
                <a:spcPts val="1000"/>
              </a:spcBef>
              <a:buFont typeface="Arial" panose="020B0604020202020204" pitchFamily="34" charset="0"/>
              <a:buNone/>
              <a:defRPr sz="1600" kern="1200" cap="all"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t>NO TEXT OR IMAGES TO BE INCLUDED</a:t>
            </a:r>
            <a:r>
              <a:rPr lang="en-CA" sz="1200" baseline="0" dirty="0"/>
              <a:t> ABOVE THIS LINE .</a:t>
            </a:r>
            <a:r>
              <a:rPr lang="en-CA" sz="1200" dirty="0"/>
              <a:t> </a:t>
            </a:r>
            <a:endParaRPr lang="en-US" sz="1200" dirty="0"/>
          </a:p>
        </p:txBody>
      </p:sp>
      <p:cxnSp>
        <p:nvCxnSpPr>
          <p:cNvPr id="17" name="Straight Connector 16"/>
          <p:cNvCxnSpPr/>
          <p:nvPr/>
        </p:nvCxnSpPr>
        <p:spPr>
          <a:xfrm flipH="1">
            <a:off x="12291214" y="1270105"/>
            <a:ext cx="74835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 name="Date Placeholder 2"/>
          <p:cNvSpPr>
            <a:spLocks noGrp="1"/>
          </p:cNvSpPr>
          <p:nvPr>
            <p:ph type="dt" sz="half" idx="15"/>
          </p:nvPr>
        </p:nvSpPr>
        <p:spPr/>
        <p:txBody>
          <a:bodyPr/>
          <a:lstStyle/>
          <a:p>
            <a:fld id="{9BE3671E-7178-4995-A08D-3C1A3210B902}" type="datetimeFigureOut">
              <a:rPr lang="en-US" smtClean="0"/>
              <a:t>12/30/2023</a:t>
            </a:fld>
            <a:endParaRPr lang="en-US" dirty="0"/>
          </a:p>
        </p:txBody>
      </p:sp>
      <p:sp>
        <p:nvSpPr>
          <p:cNvPr id="4" name="Footer Placeholder 3"/>
          <p:cNvSpPr>
            <a:spLocks noGrp="1"/>
          </p:cNvSpPr>
          <p:nvPr>
            <p:ph type="ftr" sz="quarter" idx="16"/>
          </p:nvPr>
        </p:nvSpPr>
        <p:spPr/>
        <p:txBody>
          <a:bodyPr/>
          <a:lstStyle/>
          <a:p>
            <a:endParaRPr lang="en-US" dirty="0"/>
          </a:p>
        </p:txBody>
      </p:sp>
      <p:sp>
        <p:nvSpPr>
          <p:cNvPr id="5" name="Slide Number Placeholder 4"/>
          <p:cNvSpPr>
            <a:spLocks noGrp="1"/>
          </p:cNvSpPr>
          <p:nvPr>
            <p:ph type="sldNum" sz="quarter" idx="17"/>
          </p:nvPr>
        </p:nvSpPr>
        <p:spPr/>
        <p:txBody>
          <a:bodyPr/>
          <a:lstStyle/>
          <a:p>
            <a:fld id="{1CD99102-D36D-404A-9710-9253C12422F5}" type="slidenum">
              <a:rPr lang="en-US" smtClean="0"/>
              <a:t>‹#›</a:t>
            </a:fld>
            <a:endParaRPr lang="en-US"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9491" y="2589225"/>
            <a:ext cx="2268000" cy="2033041"/>
          </a:xfrm>
          <a:prstGeom prst="rect">
            <a:avLst/>
          </a:prstGeom>
        </p:spPr>
      </p:pic>
    </p:spTree>
    <p:extLst>
      <p:ext uri="{BB962C8B-B14F-4D97-AF65-F5344CB8AC3E}">
        <p14:creationId xmlns:p14="http://schemas.microsoft.com/office/powerpoint/2010/main" val="2417403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ext Placeholder 17"/>
          <p:cNvSpPr>
            <a:spLocks noGrp="1"/>
          </p:cNvSpPr>
          <p:nvPr>
            <p:ph type="body" sz="quarter" idx="13" hasCustomPrompt="1"/>
          </p:nvPr>
        </p:nvSpPr>
        <p:spPr>
          <a:xfrm>
            <a:off x="390783" y="718205"/>
            <a:ext cx="11412653" cy="348301"/>
          </a:xfrm>
          <a:prstGeom prst="rect">
            <a:avLst/>
          </a:prstGeom>
        </p:spPr>
        <p:txBody>
          <a:bodyPr anchor="t">
            <a:noAutofit/>
          </a:bodyPr>
          <a:lstStyle>
            <a:lvl1pPr marL="0" indent="0" algn="ctr">
              <a:buNone/>
              <a:defRPr sz="1600" cap="all">
                <a:solidFill>
                  <a:schemeClr val="tx1"/>
                </a:solidFill>
              </a:defRPr>
            </a:lvl1pPr>
          </a:lstStyle>
          <a:p>
            <a:pPr lvl="0"/>
            <a:r>
              <a:rPr lang="en-CA" dirty="0"/>
              <a:t>SUBTITLE TEXT</a:t>
            </a:r>
            <a:endParaRPr lang="en-US" dirty="0"/>
          </a:p>
        </p:txBody>
      </p:sp>
      <p:sp>
        <p:nvSpPr>
          <p:cNvPr id="9" name="Content Placeholder 8"/>
          <p:cNvSpPr>
            <a:spLocks noGrp="1"/>
          </p:cNvSpPr>
          <p:nvPr>
            <p:ph sz="quarter" idx="14"/>
          </p:nvPr>
        </p:nvSpPr>
        <p:spPr>
          <a:xfrm>
            <a:off x="394139" y="1270767"/>
            <a:ext cx="11412100" cy="476490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11" name="Text Placeholder 17"/>
          <p:cNvSpPr txBox="1">
            <a:spLocks/>
          </p:cNvSpPr>
          <p:nvPr/>
        </p:nvSpPr>
        <p:spPr>
          <a:xfrm>
            <a:off x="-2013034" y="1383508"/>
            <a:ext cx="1888307" cy="952579"/>
          </a:xfrm>
          <a:prstGeom prst="rect">
            <a:avLst/>
          </a:prstGeom>
        </p:spPr>
        <p:txBody>
          <a:bodyPr anchor="t">
            <a:noAutofit/>
          </a:bodyPr>
          <a:lstStyle>
            <a:lvl1pPr marL="0" indent="0" algn="ctr" defTabSz="914400" rtl="0" eaLnBrk="1" latinLnBrk="0" hangingPunct="1">
              <a:lnSpc>
                <a:spcPct val="100000"/>
              </a:lnSpc>
              <a:spcBef>
                <a:spcPts val="1000"/>
              </a:spcBef>
              <a:buFont typeface="Arial" panose="020B0604020202020204" pitchFamily="34" charset="0"/>
              <a:buNone/>
              <a:defRPr sz="1600" kern="1200" cap="all"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t>NO TEXT OR IMAGES TO BE INCLUDED</a:t>
            </a:r>
            <a:r>
              <a:rPr lang="en-CA" sz="1200" baseline="0" dirty="0"/>
              <a:t> ABOVE THIS LINE .</a:t>
            </a:r>
            <a:r>
              <a:rPr lang="en-CA" sz="1200" dirty="0"/>
              <a:t> </a:t>
            </a:r>
            <a:endParaRPr lang="en-US" sz="1200" dirty="0"/>
          </a:p>
        </p:txBody>
      </p:sp>
      <p:cxnSp>
        <p:nvCxnSpPr>
          <p:cNvPr id="15" name="Straight Connector 14"/>
          <p:cNvCxnSpPr/>
          <p:nvPr/>
        </p:nvCxnSpPr>
        <p:spPr>
          <a:xfrm flipH="1">
            <a:off x="-884423" y="1270105"/>
            <a:ext cx="74835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6" name="Text Placeholder 17"/>
          <p:cNvSpPr txBox="1">
            <a:spLocks/>
          </p:cNvSpPr>
          <p:nvPr/>
        </p:nvSpPr>
        <p:spPr>
          <a:xfrm>
            <a:off x="12285140" y="1383508"/>
            <a:ext cx="1888307" cy="952579"/>
          </a:xfrm>
          <a:prstGeom prst="rect">
            <a:avLst/>
          </a:prstGeom>
        </p:spPr>
        <p:txBody>
          <a:bodyPr anchor="t">
            <a:noAutofit/>
          </a:bodyPr>
          <a:lstStyle>
            <a:lvl1pPr marL="0" indent="0" algn="ctr" defTabSz="914400" rtl="0" eaLnBrk="1" latinLnBrk="0" hangingPunct="1">
              <a:lnSpc>
                <a:spcPct val="100000"/>
              </a:lnSpc>
              <a:spcBef>
                <a:spcPts val="1000"/>
              </a:spcBef>
              <a:buFont typeface="Arial" panose="020B0604020202020204" pitchFamily="34" charset="0"/>
              <a:buNone/>
              <a:defRPr sz="1600" kern="1200" cap="all"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t>NO TEXT OR IMAGES TO BE INCLUDED</a:t>
            </a:r>
            <a:r>
              <a:rPr lang="en-CA" sz="1200" baseline="0" dirty="0"/>
              <a:t> ABOVE THIS LINE .</a:t>
            </a:r>
            <a:r>
              <a:rPr lang="en-CA" sz="1200" dirty="0"/>
              <a:t> </a:t>
            </a:r>
            <a:endParaRPr lang="en-US" sz="1200" dirty="0"/>
          </a:p>
        </p:txBody>
      </p:sp>
      <p:cxnSp>
        <p:nvCxnSpPr>
          <p:cNvPr id="17" name="Straight Connector 16"/>
          <p:cNvCxnSpPr/>
          <p:nvPr/>
        </p:nvCxnSpPr>
        <p:spPr>
          <a:xfrm flipH="1">
            <a:off x="12291214" y="1270105"/>
            <a:ext cx="74835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 name="Date Placeholder 2"/>
          <p:cNvSpPr>
            <a:spLocks noGrp="1"/>
          </p:cNvSpPr>
          <p:nvPr>
            <p:ph type="dt" sz="half" idx="15"/>
          </p:nvPr>
        </p:nvSpPr>
        <p:spPr/>
        <p:txBody>
          <a:bodyPr/>
          <a:lstStyle/>
          <a:p>
            <a:fld id="{9BE3671E-7178-4995-A08D-3C1A3210B902}" type="datetimeFigureOut">
              <a:rPr lang="en-US" smtClean="0"/>
              <a:t>12/30/2023</a:t>
            </a:fld>
            <a:endParaRPr lang="en-US" dirty="0"/>
          </a:p>
        </p:txBody>
      </p:sp>
      <p:sp>
        <p:nvSpPr>
          <p:cNvPr id="4" name="Footer Placeholder 3"/>
          <p:cNvSpPr>
            <a:spLocks noGrp="1"/>
          </p:cNvSpPr>
          <p:nvPr>
            <p:ph type="ftr" sz="quarter" idx="16"/>
          </p:nvPr>
        </p:nvSpPr>
        <p:spPr/>
        <p:txBody>
          <a:bodyPr/>
          <a:lstStyle/>
          <a:p>
            <a:endParaRPr lang="en-US" dirty="0"/>
          </a:p>
        </p:txBody>
      </p:sp>
      <p:sp>
        <p:nvSpPr>
          <p:cNvPr id="5" name="Slide Number Placeholder 4"/>
          <p:cNvSpPr>
            <a:spLocks noGrp="1"/>
          </p:cNvSpPr>
          <p:nvPr>
            <p:ph type="sldNum" sz="quarter" idx="17"/>
          </p:nvPr>
        </p:nvSpPr>
        <p:spPr/>
        <p:txBody>
          <a:bodyPr/>
          <a:lstStyle/>
          <a:p>
            <a:fld id="{1CD99102-D36D-404A-9710-9253C12422F5}" type="slidenum">
              <a:rPr lang="en-US" smtClean="0"/>
              <a:t>‹#›</a:t>
            </a:fld>
            <a:endParaRPr lang="en-US" dirty="0"/>
          </a:p>
        </p:txBody>
      </p:sp>
    </p:spTree>
    <p:extLst>
      <p:ext uri="{BB962C8B-B14F-4D97-AF65-F5344CB8AC3E}">
        <p14:creationId xmlns:p14="http://schemas.microsoft.com/office/powerpoint/2010/main" val="152160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Su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Rectangle 7"/>
          <p:cNvSpPr/>
          <p:nvPr/>
        </p:nvSpPr>
        <p:spPr>
          <a:xfrm>
            <a:off x="473075" y="5234313"/>
            <a:ext cx="11245850" cy="804333"/>
          </a:xfrm>
          <a:prstGeom prst="rect">
            <a:avLst/>
          </a:prstGeom>
          <a:solidFill>
            <a:srgbClr val="E6E6E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bg2"/>
              </a:solidFill>
            </a:endParaRPr>
          </a:p>
        </p:txBody>
      </p:sp>
      <p:sp>
        <p:nvSpPr>
          <p:cNvPr id="9" name="Text Placeholder 8"/>
          <p:cNvSpPr>
            <a:spLocks noGrp="1"/>
          </p:cNvSpPr>
          <p:nvPr>
            <p:ph type="body" sz="quarter" idx="15" hasCustomPrompt="1"/>
          </p:nvPr>
        </p:nvSpPr>
        <p:spPr>
          <a:xfrm>
            <a:off x="914400" y="5398282"/>
            <a:ext cx="10363200" cy="470330"/>
          </a:xfrm>
          <a:prstGeom prst="rect">
            <a:avLst/>
          </a:prstGeom>
        </p:spPr>
        <p:txBody>
          <a:bodyPr anchor="ctr">
            <a:noAutofit/>
          </a:bodyPr>
          <a:lstStyle>
            <a:lvl1pPr marL="0" indent="0" algn="l">
              <a:buNone/>
              <a:defRPr sz="1500" b="1" baseline="0">
                <a:latin typeface="+mj-lt"/>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Executive summary:</a:t>
            </a:r>
          </a:p>
        </p:txBody>
      </p:sp>
      <p:sp>
        <p:nvSpPr>
          <p:cNvPr id="11" name="Text Placeholder 17"/>
          <p:cNvSpPr>
            <a:spLocks noGrp="1"/>
          </p:cNvSpPr>
          <p:nvPr>
            <p:ph type="body" sz="quarter" idx="13" hasCustomPrompt="1"/>
          </p:nvPr>
        </p:nvSpPr>
        <p:spPr>
          <a:xfrm>
            <a:off x="390783" y="718205"/>
            <a:ext cx="11412653" cy="348301"/>
          </a:xfrm>
          <a:prstGeom prst="rect">
            <a:avLst/>
          </a:prstGeom>
        </p:spPr>
        <p:txBody>
          <a:bodyPr anchor="t">
            <a:noAutofit/>
          </a:bodyPr>
          <a:lstStyle>
            <a:lvl1pPr marL="0" indent="0" algn="ctr">
              <a:buNone/>
              <a:defRPr sz="1600" cap="all">
                <a:solidFill>
                  <a:schemeClr val="tx1"/>
                </a:solidFill>
              </a:defRPr>
            </a:lvl1pPr>
          </a:lstStyle>
          <a:p>
            <a:pPr lvl="0"/>
            <a:r>
              <a:rPr lang="en-CA" dirty="0"/>
              <a:t>SUBTITLE TEXT</a:t>
            </a:r>
            <a:endParaRPr lang="en-US" dirty="0"/>
          </a:p>
        </p:txBody>
      </p:sp>
      <p:sp>
        <p:nvSpPr>
          <p:cNvPr id="18" name="Text Placeholder 17"/>
          <p:cNvSpPr txBox="1">
            <a:spLocks/>
          </p:cNvSpPr>
          <p:nvPr/>
        </p:nvSpPr>
        <p:spPr>
          <a:xfrm>
            <a:off x="-2013034" y="1383508"/>
            <a:ext cx="1888307" cy="952579"/>
          </a:xfrm>
          <a:prstGeom prst="rect">
            <a:avLst/>
          </a:prstGeom>
        </p:spPr>
        <p:txBody>
          <a:bodyPr anchor="t">
            <a:noAutofit/>
          </a:bodyPr>
          <a:lstStyle>
            <a:lvl1pPr marL="0" indent="0" algn="ctr" defTabSz="914400" rtl="0" eaLnBrk="1" latinLnBrk="0" hangingPunct="1">
              <a:lnSpc>
                <a:spcPct val="100000"/>
              </a:lnSpc>
              <a:spcBef>
                <a:spcPts val="1000"/>
              </a:spcBef>
              <a:buFont typeface="Arial" panose="020B0604020202020204" pitchFamily="34" charset="0"/>
              <a:buNone/>
              <a:defRPr sz="1600" kern="1200" cap="all"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t>NO TEXT OR IMAGES TO BE INCLUDED</a:t>
            </a:r>
            <a:r>
              <a:rPr lang="en-CA" sz="1200" baseline="0" dirty="0"/>
              <a:t> ABOVE THIS LINE .</a:t>
            </a:r>
            <a:r>
              <a:rPr lang="en-CA" sz="1200" dirty="0"/>
              <a:t> </a:t>
            </a:r>
            <a:endParaRPr lang="en-US" sz="1200" dirty="0"/>
          </a:p>
        </p:txBody>
      </p:sp>
      <p:cxnSp>
        <p:nvCxnSpPr>
          <p:cNvPr id="19" name="Straight Connector 18"/>
          <p:cNvCxnSpPr/>
          <p:nvPr/>
        </p:nvCxnSpPr>
        <p:spPr>
          <a:xfrm flipH="1">
            <a:off x="-884423" y="1270105"/>
            <a:ext cx="74835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0" name="Text Placeholder 17"/>
          <p:cNvSpPr txBox="1">
            <a:spLocks/>
          </p:cNvSpPr>
          <p:nvPr/>
        </p:nvSpPr>
        <p:spPr>
          <a:xfrm>
            <a:off x="12285140" y="1383508"/>
            <a:ext cx="1888307" cy="952579"/>
          </a:xfrm>
          <a:prstGeom prst="rect">
            <a:avLst/>
          </a:prstGeom>
        </p:spPr>
        <p:txBody>
          <a:bodyPr anchor="t">
            <a:noAutofit/>
          </a:bodyPr>
          <a:lstStyle>
            <a:lvl1pPr marL="0" indent="0" algn="ctr" defTabSz="914400" rtl="0" eaLnBrk="1" latinLnBrk="0" hangingPunct="1">
              <a:lnSpc>
                <a:spcPct val="100000"/>
              </a:lnSpc>
              <a:spcBef>
                <a:spcPts val="1000"/>
              </a:spcBef>
              <a:buFont typeface="Arial" panose="020B0604020202020204" pitchFamily="34" charset="0"/>
              <a:buNone/>
              <a:defRPr sz="1600" kern="1200" cap="all"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t>NO TEXT OR IMAGES TO BE INCLUDED</a:t>
            </a:r>
            <a:r>
              <a:rPr lang="en-CA" sz="1200" baseline="0" dirty="0"/>
              <a:t> ABOVE THIS LINE .</a:t>
            </a:r>
            <a:r>
              <a:rPr lang="en-CA" sz="1200" dirty="0"/>
              <a:t> </a:t>
            </a:r>
            <a:endParaRPr lang="en-US" sz="1200" dirty="0"/>
          </a:p>
        </p:txBody>
      </p:sp>
      <p:cxnSp>
        <p:nvCxnSpPr>
          <p:cNvPr id="21" name="Straight Connector 20"/>
          <p:cNvCxnSpPr/>
          <p:nvPr/>
        </p:nvCxnSpPr>
        <p:spPr>
          <a:xfrm flipH="1">
            <a:off x="12291214" y="1270105"/>
            <a:ext cx="74835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4" name="Content Placeholder 8"/>
          <p:cNvSpPr>
            <a:spLocks noGrp="1"/>
          </p:cNvSpPr>
          <p:nvPr>
            <p:ph sz="quarter" idx="19"/>
          </p:nvPr>
        </p:nvSpPr>
        <p:spPr>
          <a:xfrm>
            <a:off x="394139" y="1270767"/>
            <a:ext cx="11412100" cy="382099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0"/>
          </p:nvPr>
        </p:nvSpPr>
        <p:spPr/>
        <p:txBody>
          <a:bodyPr/>
          <a:lstStyle/>
          <a:p>
            <a:fld id="{9BE3671E-7178-4995-A08D-3C1A3210B902}" type="datetimeFigureOut">
              <a:rPr lang="en-US" smtClean="0"/>
              <a:t>12/30/2023</a:t>
            </a:fld>
            <a:endParaRPr lang="en-US" dirty="0"/>
          </a:p>
        </p:txBody>
      </p:sp>
      <p:sp>
        <p:nvSpPr>
          <p:cNvPr id="4" name="Footer Placeholder 3"/>
          <p:cNvSpPr>
            <a:spLocks noGrp="1"/>
          </p:cNvSpPr>
          <p:nvPr>
            <p:ph type="ftr" sz="quarter" idx="21"/>
          </p:nvPr>
        </p:nvSpPr>
        <p:spPr/>
        <p:txBody>
          <a:bodyPr/>
          <a:lstStyle/>
          <a:p>
            <a:endParaRPr lang="en-US" dirty="0"/>
          </a:p>
        </p:txBody>
      </p:sp>
      <p:sp>
        <p:nvSpPr>
          <p:cNvPr id="5" name="Slide Number Placeholder 4"/>
          <p:cNvSpPr>
            <a:spLocks noGrp="1"/>
          </p:cNvSpPr>
          <p:nvPr>
            <p:ph type="sldNum" sz="quarter" idx="22"/>
          </p:nvPr>
        </p:nvSpPr>
        <p:spPr/>
        <p:txBody>
          <a:bodyPr/>
          <a:lstStyle/>
          <a:p>
            <a:fld id="{1CD99102-D36D-404A-9710-9253C12422F5}" type="slidenum">
              <a:rPr lang="en-US" smtClean="0"/>
              <a:t>‹#›</a:t>
            </a:fld>
            <a:endParaRPr lang="en-US" dirty="0"/>
          </a:p>
        </p:txBody>
      </p:sp>
    </p:spTree>
    <p:extLst>
      <p:ext uri="{BB962C8B-B14F-4D97-AF65-F5344CB8AC3E}">
        <p14:creationId xmlns:p14="http://schemas.microsoft.com/office/powerpoint/2010/main" val="4092417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3-column)">
    <p:spTree>
      <p:nvGrpSpPr>
        <p:cNvPr id="1" name=""/>
        <p:cNvGrpSpPr/>
        <p:nvPr/>
      </p:nvGrpSpPr>
      <p:grpSpPr>
        <a:xfrm>
          <a:off x="0" y="0"/>
          <a:ext cx="0" cy="0"/>
          <a:chOff x="0" y="0"/>
          <a:chExt cx="0" cy="0"/>
        </a:xfrm>
      </p:grpSpPr>
      <p:sp>
        <p:nvSpPr>
          <p:cNvPr id="6" name="Content Placeholder 8"/>
          <p:cNvSpPr>
            <a:spLocks noGrp="1"/>
          </p:cNvSpPr>
          <p:nvPr>
            <p:ph sz="quarter" idx="14"/>
          </p:nvPr>
        </p:nvSpPr>
        <p:spPr>
          <a:xfrm>
            <a:off x="394139" y="1288285"/>
            <a:ext cx="11412100" cy="4739329"/>
          </a:xfrm>
        </p:spPr>
        <p:txBody>
          <a:bodyPr numCol="3" spcCol="180000">
            <a:no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11" name="Text Placeholder 17"/>
          <p:cNvSpPr>
            <a:spLocks noGrp="1"/>
          </p:cNvSpPr>
          <p:nvPr>
            <p:ph type="body" sz="quarter" idx="13" hasCustomPrompt="1"/>
          </p:nvPr>
        </p:nvSpPr>
        <p:spPr>
          <a:xfrm>
            <a:off x="390783" y="718205"/>
            <a:ext cx="11412653" cy="348301"/>
          </a:xfrm>
          <a:prstGeom prst="rect">
            <a:avLst/>
          </a:prstGeom>
        </p:spPr>
        <p:txBody>
          <a:bodyPr anchor="t">
            <a:noAutofit/>
          </a:bodyPr>
          <a:lstStyle>
            <a:lvl1pPr marL="0" indent="0" algn="ctr">
              <a:buNone/>
              <a:defRPr sz="1600" cap="all">
                <a:solidFill>
                  <a:schemeClr val="tx1"/>
                </a:solidFill>
              </a:defRPr>
            </a:lvl1pPr>
          </a:lstStyle>
          <a:p>
            <a:pPr lvl="0"/>
            <a:r>
              <a:rPr lang="en-CA" dirty="0"/>
              <a:t>SUBTITLE TEXT</a:t>
            </a:r>
            <a:endParaRPr lang="en-US" dirty="0"/>
          </a:p>
        </p:txBody>
      </p:sp>
      <p:sp>
        <p:nvSpPr>
          <p:cNvPr id="9" name="Text Placeholder 17"/>
          <p:cNvSpPr txBox="1">
            <a:spLocks/>
          </p:cNvSpPr>
          <p:nvPr/>
        </p:nvSpPr>
        <p:spPr>
          <a:xfrm>
            <a:off x="-2013034" y="1383508"/>
            <a:ext cx="1888307" cy="952579"/>
          </a:xfrm>
          <a:prstGeom prst="rect">
            <a:avLst/>
          </a:prstGeom>
        </p:spPr>
        <p:txBody>
          <a:bodyPr anchor="t">
            <a:noAutofit/>
          </a:bodyPr>
          <a:lstStyle>
            <a:lvl1pPr marL="0" indent="0" algn="ctr" defTabSz="914400" rtl="0" eaLnBrk="1" latinLnBrk="0" hangingPunct="1">
              <a:lnSpc>
                <a:spcPct val="100000"/>
              </a:lnSpc>
              <a:spcBef>
                <a:spcPts val="1000"/>
              </a:spcBef>
              <a:buFont typeface="Arial" panose="020B0604020202020204" pitchFamily="34" charset="0"/>
              <a:buNone/>
              <a:defRPr sz="1600" kern="1200" cap="all"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t>NO TEXT OR IMAGES TO BE INCLUDED</a:t>
            </a:r>
            <a:r>
              <a:rPr lang="en-CA" sz="1200" baseline="0" dirty="0"/>
              <a:t> ABOVE THIS LINE .</a:t>
            </a:r>
            <a:r>
              <a:rPr lang="en-CA" sz="1200" dirty="0"/>
              <a:t> </a:t>
            </a:r>
            <a:endParaRPr lang="en-US" sz="1200" dirty="0"/>
          </a:p>
        </p:txBody>
      </p:sp>
      <p:cxnSp>
        <p:nvCxnSpPr>
          <p:cNvPr id="12" name="Straight Connector 11"/>
          <p:cNvCxnSpPr/>
          <p:nvPr/>
        </p:nvCxnSpPr>
        <p:spPr>
          <a:xfrm flipH="1">
            <a:off x="-884423" y="1270105"/>
            <a:ext cx="74835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3" name="Text Placeholder 17"/>
          <p:cNvSpPr txBox="1">
            <a:spLocks/>
          </p:cNvSpPr>
          <p:nvPr/>
        </p:nvSpPr>
        <p:spPr>
          <a:xfrm>
            <a:off x="12285140" y="1383508"/>
            <a:ext cx="1888307" cy="952579"/>
          </a:xfrm>
          <a:prstGeom prst="rect">
            <a:avLst/>
          </a:prstGeom>
        </p:spPr>
        <p:txBody>
          <a:bodyPr anchor="t">
            <a:noAutofit/>
          </a:bodyPr>
          <a:lstStyle>
            <a:lvl1pPr marL="0" indent="0" algn="ctr" defTabSz="914400" rtl="0" eaLnBrk="1" latinLnBrk="0" hangingPunct="1">
              <a:lnSpc>
                <a:spcPct val="100000"/>
              </a:lnSpc>
              <a:spcBef>
                <a:spcPts val="1000"/>
              </a:spcBef>
              <a:buFont typeface="Arial" panose="020B0604020202020204" pitchFamily="34" charset="0"/>
              <a:buNone/>
              <a:defRPr sz="1600" kern="1200" cap="all"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t>NO TEXT OR IMAGES TO BE INCLUDED</a:t>
            </a:r>
            <a:r>
              <a:rPr lang="en-CA" sz="1200" baseline="0" dirty="0"/>
              <a:t> ABOVE THIS LINE .</a:t>
            </a:r>
            <a:r>
              <a:rPr lang="en-CA" sz="1200" dirty="0"/>
              <a:t> </a:t>
            </a:r>
            <a:endParaRPr lang="en-US" sz="1200" dirty="0"/>
          </a:p>
        </p:txBody>
      </p:sp>
      <p:cxnSp>
        <p:nvCxnSpPr>
          <p:cNvPr id="14" name="Straight Connector 13"/>
          <p:cNvCxnSpPr/>
          <p:nvPr/>
        </p:nvCxnSpPr>
        <p:spPr>
          <a:xfrm flipH="1">
            <a:off x="12291214" y="1270105"/>
            <a:ext cx="74835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 name="Date Placeholder 1"/>
          <p:cNvSpPr>
            <a:spLocks noGrp="1"/>
          </p:cNvSpPr>
          <p:nvPr>
            <p:ph type="dt" sz="half" idx="15"/>
          </p:nvPr>
        </p:nvSpPr>
        <p:spPr/>
        <p:txBody>
          <a:bodyPr/>
          <a:lstStyle/>
          <a:p>
            <a:fld id="{9BE3671E-7178-4995-A08D-3C1A3210B902}" type="datetimeFigureOut">
              <a:rPr lang="en-US" smtClean="0"/>
              <a:t>12/30/2023</a:t>
            </a:fld>
            <a:endParaRPr lang="en-US" dirty="0"/>
          </a:p>
        </p:txBody>
      </p:sp>
      <p:sp>
        <p:nvSpPr>
          <p:cNvPr id="3" name="Footer Placeholder 2"/>
          <p:cNvSpPr>
            <a:spLocks noGrp="1"/>
          </p:cNvSpPr>
          <p:nvPr>
            <p:ph type="ftr" sz="quarter" idx="16"/>
          </p:nvPr>
        </p:nvSpPr>
        <p:spPr/>
        <p:txBody>
          <a:bodyPr/>
          <a:lstStyle/>
          <a:p>
            <a:endParaRPr lang="en-US" dirty="0"/>
          </a:p>
        </p:txBody>
      </p:sp>
      <p:sp>
        <p:nvSpPr>
          <p:cNvPr id="4" name="Slide Number Placeholder 3"/>
          <p:cNvSpPr>
            <a:spLocks noGrp="1"/>
          </p:cNvSpPr>
          <p:nvPr>
            <p:ph type="sldNum" sz="quarter" idx="17"/>
          </p:nvPr>
        </p:nvSpPr>
        <p:spPr/>
        <p:txBody>
          <a:bodyPr/>
          <a:lstStyle/>
          <a:p>
            <a:fld id="{1CD99102-D36D-404A-9710-9253C12422F5}" type="slidenum">
              <a:rPr lang="en-US" smtClean="0"/>
              <a:t>‹#›</a:t>
            </a:fld>
            <a:endParaRPr lang="en-US" dirty="0"/>
          </a:p>
        </p:txBody>
      </p:sp>
    </p:spTree>
    <p:extLst>
      <p:ext uri="{BB962C8B-B14F-4D97-AF65-F5344CB8AC3E}">
        <p14:creationId xmlns:p14="http://schemas.microsoft.com/office/powerpoint/2010/main" val="3817622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3-Column, Su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Content Placeholder 8"/>
          <p:cNvSpPr>
            <a:spLocks noGrp="1"/>
          </p:cNvSpPr>
          <p:nvPr>
            <p:ph sz="quarter" idx="14"/>
          </p:nvPr>
        </p:nvSpPr>
        <p:spPr>
          <a:xfrm>
            <a:off x="394139" y="1288285"/>
            <a:ext cx="11412100" cy="3779015"/>
          </a:xfrm>
        </p:spPr>
        <p:txBody>
          <a:bodyPr numCol="3" spcCol="180000">
            <a:no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7"/>
          <p:cNvSpPr>
            <a:spLocks noGrp="1"/>
          </p:cNvSpPr>
          <p:nvPr>
            <p:ph type="body" sz="quarter" idx="13" hasCustomPrompt="1"/>
          </p:nvPr>
        </p:nvSpPr>
        <p:spPr>
          <a:xfrm>
            <a:off x="390783" y="718205"/>
            <a:ext cx="11412653" cy="348301"/>
          </a:xfrm>
          <a:prstGeom prst="rect">
            <a:avLst/>
          </a:prstGeom>
        </p:spPr>
        <p:txBody>
          <a:bodyPr anchor="t">
            <a:noAutofit/>
          </a:bodyPr>
          <a:lstStyle>
            <a:lvl1pPr marL="0" indent="0" algn="ctr">
              <a:buNone/>
              <a:defRPr sz="1600" cap="all">
                <a:solidFill>
                  <a:schemeClr val="tx1"/>
                </a:solidFill>
              </a:defRPr>
            </a:lvl1pPr>
          </a:lstStyle>
          <a:p>
            <a:pPr lvl="0"/>
            <a:r>
              <a:rPr lang="en-CA" dirty="0"/>
              <a:t>SUBTITLE TEXT</a:t>
            </a:r>
            <a:endParaRPr lang="en-US" dirty="0"/>
          </a:p>
        </p:txBody>
      </p:sp>
      <p:sp>
        <p:nvSpPr>
          <p:cNvPr id="11" name="Rectangle 10"/>
          <p:cNvSpPr/>
          <p:nvPr/>
        </p:nvSpPr>
        <p:spPr>
          <a:xfrm>
            <a:off x="473075" y="5234313"/>
            <a:ext cx="11245850" cy="804333"/>
          </a:xfrm>
          <a:prstGeom prst="rect">
            <a:avLst/>
          </a:prstGeom>
          <a:solidFill>
            <a:srgbClr val="E6E6E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bg2"/>
              </a:solidFill>
            </a:endParaRPr>
          </a:p>
        </p:txBody>
      </p:sp>
      <p:sp>
        <p:nvSpPr>
          <p:cNvPr id="13" name="Text Placeholder 8"/>
          <p:cNvSpPr>
            <a:spLocks noGrp="1"/>
          </p:cNvSpPr>
          <p:nvPr>
            <p:ph type="body" sz="quarter" idx="15" hasCustomPrompt="1"/>
          </p:nvPr>
        </p:nvSpPr>
        <p:spPr>
          <a:xfrm>
            <a:off x="914400" y="5398282"/>
            <a:ext cx="10363200" cy="470330"/>
          </a:xfrm>
          <a:prstGeom prst="rect">
            <a:avLst/>
          </a:prstGeom>
        </p:spPr>
        <p:txBody>
          <a:bodyPr anchor="ctr">
            <a:noAutofit/>
          </a:bodyPr>
          <a:lstStyle>
            <a:lvl1pPr marL="0" indent="0" algn="l">
              <a:buNone/>
              <a:defRPr sz="1500" b="1" baseline="0">
                <a:latin typeface="+mj-lt"/>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Executive summary:</a:t>
            </a:r>
          </a:p>
        </p:txBody>
      </p:sp>
      <p:sp>
        <p:nvSpPr>
          <p:cNvPr id="15" name="Text Placeholder 17"/>
          <p:cNvSpPr txBox="1">
            <a:spLocks/>
          </p:cNvSpPr>
          <p:nvPr/>
        </p:nvSpPr>
        <p:spPr>
          <a:xfrm>
            <a:off x="-2013034" y="1383508"/>
            <a:ext cx="1888307" cy="952579"/>
          </a:xfrm>
          <a:prstGeom prst="rect">
            <a:avLst/>
          </a:prstGeom>
        </p:spPr>
        <p:txBody>
          <a:bodyPr anchor="t">
            <a:noAutofit/>
          </a:bodyPr>
          <a:lstStyle>
            <a:lvl1pPr marL="0" indent="0" algn="ctr" defTabSz="914400" rtl="0" eaLnBrk="1" latinLnBrk="0" hangingPunct="1">
              <a:lnSpc>
                <a:spcPct val="100000"/>
              </a:lnSpc>
              <a:spcBef>
                <a:spcPts val="1000"/>
              </a:spcBef>
              <a:buFont typeface="Arial" panose="020B0604020202020204" pitchFamily="34" charset="0"/>
              <a:buNone/>
              <a:defRPr sz="1600" kern="1200" cap="all"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t>NO TEXT OR IMAGES TO BE INCLUDED</a:t>
            </a:r>
            <a:r>
              <a:rPr lang="en-CA" sz="1200" baseline="0" dirty="0"/>
              <a:t> ABOVE THIS LINE .</a:t>
            </a:r>
            <a:r>
              <a:rPr lang="en-CA" sz="1200" dirty="0"/>
              <a:t> </a:t>
            </a:r>
            <a:endParaRPr lang="en-US" sz="1200" dirty="0"/>
          </a:p>
        </p:txBody>
      </p:sp>
      <p:cxnSp>
        <p:nvCxnSpPr>
          <p:cNvPr id="17" name="Straight Connector 16"/>
          <p:cNvCxnSpPr/>
          <p:nvPr/>
        </p:nvCxnSpPr>
        <p:spPr>
          <a:xfrm flipH="1">
            <a:off x="-884423" y="1270105"/>
            <a:ext cx="74835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8" name="Text Placeholder 17"/>
          <p:cNvSpPr txBox="1">
            <a:spLocks/>
          </p:cNvSpPr>
          <p:nvPr/>
        </p:nvSpPr>
        <p:spPr>
          <a:xfrm>
            <a:off x="12285140" y="1383508"/>
            <a:ext cx="1888307" cy="952579"/>
          </a:xfrm>
          <a:prstGeom prst="rect">
            <a:avLst/>
          </a:prstGeom>
        </p:spPr>
        <p:txBody>
          <a:bodyPr anchor="t">
            <a:noAutofit/>
          </a:bodyPr>
          <a:lstStyle>
            <a:lvl1pPr marL="0" indent="0" algn="ctr" defTabSz="914400" rtl="0" eaLnBrk="1" latinLnBrk="0" hangingPunct="1">
              <a:lnSpc>
                <a:spcPct val="100000"/>
              </a:lnSpc>
              <a:spcBef>
                <a:spcPts val="1000"/>
              </a:spcBef>
              <a:buFont typeface="Arial" panose="020B0604020202020204" pitchFamily="34" charset="0"/>
              <a:buNone/>
              <a:defRPr sz="1600" kern="1200" cap="all"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t>NO TEXT OR IMAGES TO BE INCLUDED</a:t>
            </a:r>
            <a:r>
              <a:rPr lang="en-CA" sz="1200" baseline="0" dirty="0"/>
              <a:t> ABOVE THIS LINE .</a:t>
            </a:r>
            <a:r>
              <a:rPr lang="en-CA" sz="1200" dirty="0"/>
              <a:t> </a:t>
            </a:r>
            <a:endParaRPr lang="en-US" sz="1200" dirty="0"/>
          </a:p>
        </p:txBody>
      </p:sp>
      <p:cxnSp>
        <p:nvCxnSpPr>
          <p:cNvPr id="19" name="Straight Connector 18"/>
          <p:cNvCxnSpPr/>
          <p:nvPr/>
        </p:nvCxnSpPr>
        <p:spPr>
          <a:xfrm flipH="1">
            <a:off x="12291214" y="1270105"/>
            <a:ext cx="74835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6"/>
          </p:nvPr>
        </p:nvSpPr>
        <p:spPr/>
        <p:txBody>
          <a:bodyPr/>
          <a:lstStyle/>
          <a:p>
            <a:fld id="{9BE3671E-7178-4995-A08D-3C1A3210B902}" type="datetimeFigureOut">
              <a:rPr lang="en-US" smtClean="0"/>
              <a:t>12/30/2023</a:t>
            </a:fld>
            <a:endParaRPr lang="en-US" dirty="0"/>
          </a:p>
        </p:txBody>
      </p:sp>
      <p:sp>
        <p:nvSpPr>
          <p:cNvPr id="6" name="Footer Placeholder 5"/>
          <p:cNvSpPr>
            <a:spLocks noGrp="1"/>
          </p:cNvSpPr>
          <p:nvPr>
            <p:ph type="ftr" sz="quarter" idx="17"/>
          </p:nvPr>
        </p:nvSpPr>
        <p:spPr/>
        <p:txBody>
          <a:bodyPr/>
          <a:lstStyle/>
          <a:p>
            <a:endParaRPr lang="en-US" dirty="0"/>
          </a:p>
        </p:txBody>
      </p:sp>
      <p:sp>
        <p:nvSpPr>
          <p:cNvPr id="7" name="Slide Number Placeholder 6"/>
          <p:cNvSpPr>
            <a:spLocks noGrp="1"/>
          </p:cNvSpPr>
          <p:nvPr>
            <p:ph type="sldNum" sz="quarter" idx="18"/>
          </p:nvPr>
        </p:nvSpPr>
        <p:spPr/>
        <p:txBody>
          <a:bodyPr/>
          <a:lstStyle/>
          <a:p>
            <a:fld id="{1CD99102-D36D-404A-9710-9253C12422F5}" type="slidenum">
              <a:rPr lang="en-US" smtClean="0"/>
              <a:t>‹#›</a:t>
            </a:fld>
            <a:endParaRPr lang="en-US" dirty="0"/>
          </a:p>
        </p:txBody>
      </p:sp>
    </p:spTree>
    <p:extLst>
      <p:ext uri="{BB962C8B-B14F-4D97-AF65-F5344CB8AC3E}">
        <p14:creationId xmlns:p14="http://schemas.microsoft.com/office/powerpoint/2010/main" val="1236682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2-Column,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Picture Placeholder 10"/>
          <p:cNvSpPr>
            <a:spLocks noGrp="1"/>
          </p:cNvSpPr>
          <p:nvPr>
            <p:ph type="pic" sz="quarter" idx="17" hasCustomPrompt="1"/>
          </p:nvPr>
        </p:nvSpPr>
        <p:spPr>
          <a:xfrm>
            <a:off x="8037945" y="1404140"/>
            <a:ext cx="3675841" cy="4632709"/>
          </a:xfrm>
          <a:solidFill>
            <a:schemeClr val="tx2"/>
          </a:solidFill>
        </p:spPr>
        <p:txBody>
          <a:bodyPr anchor="ctr"/>
          <a:lstStyle>
            <a:lvl1pPr marL="0" indent="0" algn="ctr">
              <a:buNone/>
              <a:defRPr baseline="0"/>
            </a:lvl1pPr>
          </a:lstStyle>
          <a:p>
            <a:r>
              <a:rPr lang="en-US" dirty="0"/>
              <a:t>Insert Image</a:t>
            </a:r>
          </a:p>
        </p:txBody>
      </p:sp>
      <p:sp>
        <p:nvSpPr>
          <p:cNvPr id="11" name="Content Placeholder 8"/>
          <p:cNvSpPr>
            <a:spLocks noGrp="1"/>
          </p:cNvSpPr>
          <p:nvPr>
            <p:ph sz="quarter" idx="14"/>
          </p:nvPr>
        </p:nvSpPr>
        <p:spPr>
          <a:xfrm>
            <a:off x="394139" y="1288285"/>
            <a:ext cx="7462344" cy="4748564"/>
          </a:xfrm>
        </p:spPr>
        <p:txBody>
          <a:bodyPr numCol="2" spcCol="180000">
            <a:no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7"/>
          <p:cNvSpPr>
            <a:spLocks noGrp="1"/>
          </p:cNvSpPr>
          <p:nvPr>
            <p:ph type="body" sz="quarter" idx="13" hasCustomPrompt="1"/>
          </p:nvPr>
        </p:nvSpPr>
        <p:spPr>
          <a:xfrm>
            <a:off x="390783" y="718205"/>
            <a:ext cx="11412653" cy="348301"/>
          </a:xfrm>
          <a:prstGeom prst="rect">
            <a:avLst/>
          </a:prstGeom>
        </p:spPr>
        <p:txBody>
          <a:bodyPr anchor="t">
            <a:noAutofit/>
          </a:bodyPr>
          <a:lstStyle>
            <a:lvl1pPr marL="0" indent="0" algn="ctr">
              <a:buNone/>
              <a:defRPr sz="1600" cap="all">
                <a:solidFill>
                  <a:schemeClr val="tx1"/>
                </a:solidFill>
              </a:defRPr>
            </a:lvl1pPr>
          </a:lstStyle>
          <a:p>
            <a:pPr lvl="0"/>
            <a:r>
              <a:rPr lang="en-CA" dirty="0"/>
              <a:t>SUBTITLE TEXT</a:t>
            </a:r>
            <a:endParaRPr lang="en-US" dirty="0"/>
          </a:p>
        </p:txBody>
      </p:sp>
      <p:sp>
        <p:nvSpPr>
          <p:cNvPr id="9" name="Text Placeholder 17"/>
          <p:cNvSpPr txBox="1">
            <a:spLocks/>
          </p:cNvSpPr>
          <p:nvPr/>
        </p:nvSpPr>
        <p:spPr>
          <a:xfrm>
            <a:off x="-2013034" y="1383508"/>
            <a:ext cx="1888307" cy="952579"/>
          </a:xfrm>
          <a:prstGeom prst="rect">
            <a:avLst/>
          </a:prstGeom>
        </p:spPr>
        <p:txBody>
          <a:bodyPr anchor="t">
            <a:noAutofit/>
          </a:bodyPr>
          <a:lstStyle>
            <a:lvl1pPr marL="0" indent="0" algn="ctr" defTabSz="914400" rtl="0" eaLnBrk="1" latinLnBrk="0" hangingPunct="1">
              <a:lnSpc>
                <a:spcPct val="100000"/>
              </a:lnSpc>
              <a:spcBef>
                <a:spcPts val="1000"/>
              </a:spcBef>
              <a:buFont typeface="Arial" panose="020B0604020202020204" pitchFamily="34" charset="0"/>
              <a:buNone/>
              <a:defRPr sz="1600" kern="1200" cap="all"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t>NO TEXT OR IMAGES TO BE INCLUDED</a:t>
            </a:r>
            <a:r>
              <a:rPr lang="en-CA" sz="1200" baseline="0" dirty="0"/>
              <a:t> ABOVE THIS LINE .</a:t>
            </a:r>
            <a:r>
              <a:rPr lang="en-CA" sz="1200" dirty="0"/>
              <a:t> </a:t>
            </a:r>
            <a:endParaRPr lang="en-US" sz="1200" dirty="0"/>
          </a:p>
        </p:txBody>
      </p:sp>
      <p:cxnSp>
        <p:nvCxnSpPr>
          <p:cNvPr id="10" name="Straight Connector 9"/>
          <p:cNvCxnSpPr/>
          <p:nvPr/>
        </p:nvCxnSpPr>
        <p:spPr>
          <a:xfrm flipH="1">
            <a:off x="-884423" y="1270105"/>
            <a:ext cx="74835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Text Placeholder 17"/>
          <p:cNvSpPr txBox="1">
            <a:spLocks/>
          </p:cNvSpPr>
          <p:nvPr/>
        </p:nvSpPr>
        <p:spPr>
          <a:xfrm>
            <a:off x="12285140" y="1383508"/>
            <a:ext cx="1888307" cy="952579"/>
          </a:xfrm>
          <a:prstGeom prst="rect">
            <a:avLst/>
          </a:prstGeom>
        </p:spPr>
        <p:txBody>
          <a:bodyPr anchor="t">
            <a:noAutofit/>
          </a:bodyPr>
          <a:lstStyle>
            <a:lvl1pPr marL="0" indent="0" algn="ctr" defTabSz="914400" rtl="0" eaLnBrk="1" latinLnBrk="0" hangingPunct="1">
              <a:lnSpc>
                <a:spcPct val="100000"/>
              </a:lnSpc>
              <a:spcBef>
                <a:spcPts val="1000"/>
              </a:spcBef>
              <a:buFont typeface="Arial" panose="020B0604020202020204" pitchFamily="34" charset="0"/>
              <a:buNone/>
              <a:defRPr sz="1600" kern="1200" cap="all"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t>NO TEXT OR IMAGES TO BE INCLUDED</a:t>
            </a:r>
            <a:r>
              <a:rPr lang="en-CA" sz="1200" baseline="0" dirty="0"/>
              <a:t> ABOVE THIS LINE .</a:t>
            </a:r>
            <a:r>
              <a:rPr lang="en-CA" sz="1200" dirty="0"/>
              <a:t> </a:t>
            </a:r>
            <a:endParaRPr lang="en-US" sz="1200" dirty="0"/>
          </a:p>
        </p:txBody>
      </p:sp>
      <p:cxnSp>
        <p:nvCxnSpPr>
          <p:cNvPr id="14" name="Straight Connector 13"/>
          <p:cNvCxnSpPr/>
          <p:nvPr/>
        </p:nvCxnSpPr>
        <p:spPr>
          <a:xfrm flipH="1">
            <a:off x="12291214" y="1270105"/>
            <a:ext cx="74835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8"/>
          </p:nvPr>
        </p:nvSpPr>
        <p:spPr/>
        <p:txBody>
          <a:bodyPr/>
          <a:lstStyle/>
          <a:p>
            <a:fld id="{9BE3671E-7178-4995-A08D-3C1A3210B902}" type="datetimeFigureOut">
              <a:rPr lang="en-US" smtClean="0"/>
              <a:t>12/30/2023</a:t>
            </a:fld>
            <a:endParaRPr lang="en-US" dirty="0"/>
          </a:p>
        </p:txBody>
      </p:sp>
      <p:sp>
        <p:nvSpPr>
          <p:cNvPr id="8" name="Footer Placeholder 7"/>
          <p:cNvSpPr>
            <a:spLocks noGrp="1"/>
          </p:cNvSpPr>
          <p:nvPr>
            <p:ph type="ftr" sz="quarter" idx="19"/>
          </p:nvPr>
        </p:nvSpPr>
        <p:spPr/>
        <p:txBody>
          <a:bodyPr/>
          <a:lstStyle/>
          <a:p>
            <a:endParaRPr lang="en-US" dirty="0"/>
          </a:p>
        </p:txBody>
      </p:sp>
      <p:sp>
        <p:nvSpPr>
          <p:cNvPr id="15" name="Slide Number Placeholder 14"/>
          <p:cNvSpPr>
            <a:spLocks noGrp="1"/>
          </p:cNvSpPr>
          <p:nvPr>
            <p:ph type="sldNum" sz="quarter" idx="20"/>
          </p:nvPr>
        </p:nvSpPr>
        <p:spPr/>
        <p:txBody>
          <a:bodyPr/>
          <a:lstStyle/>
          <a:p>
            <a:fld id="{1CD99102-D36D-404A-9710-9253C12422F5}" type="slidenum">
              <a:rPr lang="en-US" smtClean="0"/>
              <a:t>‹#›</a:t>
            </a:fld>
            <a:endParaRPr lang="en-US" dirty="0"/>
          </a:p>
        </p:txBody>
      </p:sp>
    </p:spTree>
    <p:extLst>
      <p:ext uri="{BB962C8B-B14F-4D97-AF65-F5344CB8AC3E}">
        <p14:creationId xmlns:p14="http://schemas.microsoft.com/office/powerpoint/2010/main" val="3455975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2-Column,Image,Su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Picture Placeholder 10"/>
          <p:cNvSpPr>
            <a:spLocks noGrp="1"/>
          </p:cNvSpPr>
          <p:nvPr>
            <p:ph type="pic" sz="quarter" idx="17" hasCustomPrompt="1"/>
          </p:nvPr>
        </p:nvSpPr>
        <p:spPr>
          <a:xfrm>
            <a:off x="8037945" y="1404140"/>
            <a:ext cx="3675841" cy="3659351"/>
          </a:xfrm>
          <a:solidFill>
            <a:srgbClr val="F2F2F2"/>
          </a:solidFill>
        </p:spPr>
        <p:txBody>
          <a:bodyPr anchor="ctr"/>
          <a:lstStyle>
            <a:lvl1pPr marL="0" indent="0" algn="ctr">
              <a:buNone/>
              <a:defRPr baseline="0"/>
            </a:lvl1pPr>
          </a:lstStyle>
          <a:p>
            <a:r>
              <a:rPr lang="en-US" dirty="0"/>
              <a:t>Insert Image</a:t>
            </a:r>
          </a:p>
        </p:txBody>
      </p:sp>
      <p:sp>
        <p:nvSpPr>
          <p:cNvPr id="11" name="Content Placeholder 8"/>
          <p:cNvSpPr>
            <a:spLocks noGrp="1"/>
          </p:cNvSpPr>
          <p:nvPr>
            <p:ph sz="quarter" idx="14"/>
          </p:nvPr>
        </p:nvSpPr>
        <p:spPr>
          <a:xfrm>
            <a:off x="394139" y="1288286"/>
            <a:ext cx="7462344" cy="3781990"/>
          </a:xfrm>
        </p:spPr>
        <p:txBody>
          <a:bodyPr numCol="2" spcCol="180000">
            <a:no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7"/>
          <p:cNvSpPr>
            <a:spLocks noGrp="1"/>
          </p:cNvSpPr>
          <p:nvPr>
            <p:ph type="body" sz="quarter" idx="13" hasCustomPrompt="1"/>
          </p:nvPr>
        </p:nvSpPr>
        <p:spPr>
          <a:xfrm>
            <a:off x="390783" y="718205"/>
            <a:ext cx="11412653" cy="348301"/>
          </a:xfrm>
          <a:prstGeom prst="rect">
            <a:avLst/>
          </a:prstGeom>
        </p:spPr>
        <p:txBody>
          <a:bodyPr anchor="t">
            <a:noAutofit/>
          </a:bodyPr>
          <a:lstStyle>
            <a:lvl1pPr marL="0" indent="0" algn="ctr">
              <a:buNone/>
              <a:defRPr sz="1600" cap="all">
                <a:solidFill>
                  <a:schemeClr val="tx1"/>
                </a:solidFill>
              </a:defRPr>
            </a:lvl1pPr>
          </a:lstStyle>
          <a:p>
            <a:pPr lvl="0"/>
            <a:r>
              <a:rPr lang="en-CA" dirty="0"/>
              <a:t>SUBTITLE TEXT</a:t>
            </a:r>
            <a:endParaRPr lang="en-US" dirty="0"/>
          </a:p>
        </p:txBody>
      </p:sp>
      <p:sp>
        <p:nvSpPr>
          <p:cNvPr id="13" name="Rectangle 12"/>
          <p:cNvSpPr/>
          <p:nvPr/>
        </p:nvSpPr>
        <p:spPr>
          <a:xfrm>
            <a:off x="473075" y="5234313"/>
            <a:ext cx="11245850" cy="804333"/>
          </a:xfrm>
          <a:prstGeom prst="rect">
            <a:avLst/>
          </a:prstGeom>
          <a:solidFill>
            <a:srgbClr val="E6E6E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bg2"/>
              </a:solidFill>
            </a:endParaRPr>
          </a:p>
        </p:txBody>
      </p:sp>
      <p:sp>
        <p:nvSpPr>
          <p:cNvPr id="16" name="Text Placeholder 8"/>
          <p:cNvSpPr>
            <a:spLocks noGrp="1"/>
          </p:cNvSpPr>
          <p:nvPr>
            <p:ph type="body" sz="quarter" idx="15" hasCustomPrompt="1"/>
          </p:nvPr>
        </p:nvSpPr>
        <p:spPr>
          <a:xfrm>
            <a:off x="914400" y="5398282"/>
            <a:ext cx="10363200" cy="470330"/>
          </a:xfrm>
          <a:prstGeom prst="rect">
            <a:avLst/>
          </a:prstGeom>
        </p:spPr>
        <p:txBody>
          <a:bodyPr anchor="ctr">
            <a:noAutofit/>
          </a:bodyPr>
          <a:lstStyle>
            <a:lvl1pPr marL="0" indent="0" algn="l">
              <a:buNone/>
              <a:defRPr sz="1500" b="1" baseline="0">
                <a:latin typeface="+mj-lt"/>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Executive summary:</a:t>
            </a:r>
          </a:p>
        </p:txBody>
      </p:sp>
      <p:sp>
        <p:nvSpPr>
          <p:cNvPr id="17" name="Text Placeholder 17"/>
          <p:cNvSpPr txBox="1">
            <a:spLocks/>
          </p:cNvSpPr>
          <p:nvPr/>
        </p:nvSpPr>
        <p:spPr>
          <a:xfrm>
            <a:off x="-2013034" y="1383508"/>
            <a:ext cx="1888307" cy="952579"/>
          </a:xfrm>
          <a:prstGeom prst="rect">
            <a:avLst/>
          </a:prstGeom>
        </p:spPr>
        <p:txBody>
          <a:bodyPr anchor="t">
            <a:noAutofit/>
          </a:bodyPr>
          <a:lstStyle>
            <a:lvl1pPr marL="0" indent="0" algn="ctr" defTabSz="914400" rtl="0" eaLnBrk="1" latinLnBrk="0" hangingPunct="1">
              <a:lnSpc>
                <a:spcPct val="100000"/>
              </a:lnSpc>
              <a:spcBef>
                <a:spcPts val="1000"/>
              </a:spcBef>
              <a:buFont typeface="Arial" panose="020B0604020202020204" pitchFamily="34" charset="0"/>
              <a:buNone/>
              <a:defRPr sz="1600" kern="1200" cap="all"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t>NO TEXT OR IMAGES TO BE INCLUDED</a:t>
            </a:r>
            <a:r>
              <a:rPr lang="en-CA" sz="1200" baseline="0" dirty="0"/>
              <a:t> ABOVE THIS LINE .</a:t>
            </a:r>
            <a:r>
              <a:rPr lang="en-CA" sz="1200" dirty="0"/>
              <a:t> </a:t>
            </a:r>
            <a:endParaRPr lang="en-US" sz="1200" dirty="0"/>
          </a:p>
        </p:txBody>
      </p:sp>
      <p:cxnSp>
        <p:nvCxnSpPr>
          <p:cNvPr id="18" name="Straight Connector 17"/>
          <p:cNvCxnSpPr/>
          <p:nvPr/>
        </p:nvCxnSpPr>
        <p:spPr>
          <a:xfrm flipH="1">
            <a:off x="-884423" y="1270105"/>
            <a:ext cx="74835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9" name="Text Placeholder 17"/>
          <p:cNvSpPr txBox="1">
            <a:spLocks/>
          </p:cNvSpPr>
          <p:nvPr/>
        </p:nvSpPr>
        <p:spPr>
          <a:xfrm>
            <a:off x="12285140" y="1383508"/>
            <a:ext cx="1888307" cy="952579"/>
          </a:xfrm>
          <a:prstGeom prst="rect">
            <a:avLst/>
          </a:prstGeom>
        </p:spPr>
        <p:txBody>
          <a:bodyPr anchor="t">
            <a:noAutofit/>
          </a:bodyPr>
          <a:lstStyle>
            <a:lvl1pPr marL="0" indent="0" algn="ctr" defTabSz="914400" rtl="0" eaLnBrk="1" latinLnBrk="0" hangingPunct="1">
              <a:lnSpc>
                <a:spcPct val="100000"/>
              </a:lnSpc>
              <a:spcBef>
                <a:spcPts val="1000"/>
              </a:spcBef>
              <a:buFont typeface="Arial" panose="020B0604020202020204" pitchFamily="34" charset="0"/>
              <a:buNone/>
              <a:defRPr sz="1600" kern="1200" cap="all"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t>NO TEXT OR IMAGES TO BE INCLUDED</a:t>
            </a:r>
            <a:r>
              <a:rPr lang="en-CA" sz="1200" baseline="0" dirty="0"/>
              <a:t> ABOVE THIS LINE .</a:t>
            </a:r>
            <a:r>
              <a:rPr lang="en-CA" sz="1200" dirty="0"/>
              <a:t> </a:t>
            </a:r>
            <a:endParaRPr lang="en-US" sz="1200" dirty="0"/>
          </a:p>
        </p:txBody>
      </p:sp>
      <p:cxnSp>
        <p:nvCxnSpPr>
          <p:cNvPr id="20" name="Straight Connector 19"/>
          <p:cNvCxnSpPr/>
          <p:nvPr/>
        </p:nvCxnSpPr>
        <p:spPr>
          <a:xfrm flipH="1">
            <a:off x="12291214" y="1270105"/>
            <a:ext cx="74835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8"/>
          </p:nvPr>
        </p:nvSpPr>
        <p:spPr/>
        <p:txBody>
          <a:bodyPr/>
          <a:lstStyle/>
          <a:p>
            <a:fld id="{9BE3671E-7178-4995-A08D-3C1A3210B902}" type="datetimeFigureOut">
              <a:rPr lang="en-US" smtClean="0"/>
              <a:t>12/30/2023</a:t>
            </a:fld>
            <a:endParaRPr lang="en-US" dirty="0"/>
          </a:p>
        </p:txBody>
      </p:sp>
      <p:sp>
        <p:nvSpPr>
          <p:cNvPr id="6" name="Footer Placeholder 5"/>
          <p:cNvSpPr>
            <a:spLocks noGrp="1"/>
          </p:cNvSpPr>
          <p:nvPr>
            <p:ph type="ftr" sz="quarter" idx="19"/>
          </p:nvPr>
        </p:nvSpPr>
        <p:spPr/>
        <p:txBody>
          <a:bodyPr/>
          <a:lstStyle/>
          <a:p>
            <a:endParaRPr lang="en-US" dirty="0"/>
          </a:p>
        </p:txBody>
      </p:sp>
      <p:sp>
        <p:nvSpPr>
          <p:cNvPr id="8" name="Slide Number Placeholder 7"/>
          <p:cNvSpPr>
            <a:spLocks noGrp="1"/>
          </p:cNvSpPr>
          <p:nvPr>
            <p:ph type="sldNum" sz="quarter" idx="20"/>
          </p:nvPr>
        </p:nvSpPr>
        <p:spPr/>
        <p:txBody>
          <a:bodyPr/>
          <a:lstStyle/>
          <a:p>
            <a:fld id="{1CD99102-D36D-404A-9710-9253C12422F5}" type="slidenum">
              <a:rPr lang="en-US" smtClean="0"/>
              <a:t>‹#›</a:t>
            </a:fld>
            <a:endParaRPr lang="en-US" dirty="0"/>
          </a:p>
        </p:txBody>
      </p:sp>
    </p:spTree>
    <p:extLst>
      <p:ext uri="{BB962C8B-B14F-4D97-AF65-F5344CB8AC3E}">
        <p14:creationId xmlns:p14="http://schemas.microsoft.com/office/powerpoint/2010/main" val="1618928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1-Column,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10"/>
          <p:cNvSpPr>
            <a:spLocks noGrp="1"/>
          </p:cNvSpPr>
          <p:nvPr>
            <p:ph type="pic" sz="quarter" idx="17" hasCustomPrompt="1"/>
          </p:nvPr>
        </p:nvSpPr>
        <p:spPr>
          <a:xfrm>
            <a:off x="4256691" y="1404140"/>
            <a:ext cx="7457096" cy="4641060"/>
          </a:xfrm>
          <a:solidFill>
            <a:schemeClr val="tx2"/>
          </a:solidFill>
        </p:spPr>
        <p:txBody>
          <a:bodyPr anchor="ctr"/>
          <a:lstStyle>
            <a:lvl1pPr marL="0" indent="0" algn="ctr">
              <a:buNone/>
              <a:defRPr baseline="0"/>
            </a:lvl1pPr>
          </a:lstStyle>
          <a:p>
            <a:r>
              <a:rPr lang="en-US" dirty="0"/>
              <a:t>Insert Image</a:t>
            </a:r>
          </a:p>
        </p:txBody>
      </p:sp>
      <p:sp>
        <p:nvSpPr>
          <p:cNvPr id="7" name="Content Placeholder 8"/>
          <p:cNvSpPr>
            <a:spLocks noGrp="1"/>
          </p:cNvSpPr>
          <p:nvPr>
            <p:ph sz="quarter" idx="14"/>
          </p:nvPr>
        </p:nvSpPr>
        <p:spPr>
          <a:xfrm>
            <a:off x="394139" y="1288285"/>
            <a:ext cx="3713654" cy="4758869"/>
          </a:xfrm>
        </p:spPr>
        <p:txBody>
          <a:bodyPr numCol="1">
            <a:no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7"/>
          <p:cNvSpPr>
            <a:spLocks noGrp="1"/>
          </p:cNvSpPr>
          <p:nvPr>
            <p:ph type="body" sz="quarter" idx="13" hasCustomPrompt="1"/>
          </p:nvPr>
        </p:nvSpPr>
        <p:spPr>
          <a:xfrm>
            <a:off x="390783" y="718205"/>
            <a:ext cx="11412653" cy="348301"/>
          </a:xfrm>
          <a:prstGeom prst="rect">
            <a:avLst/>
          </a:prstGeom>
        </p:spPr>
        <p:txBody>
          <a:bodyPr anchor="t">
            <a:noAutofit/>
          </a:bodyPr>
          <a:lstStyle>
            <a:lvl1pPr marL="0" indent="0" algn="ctr">
              <a:buNone/>
              <a:defRPr sz="1600" cap="all">
                <a:solidFill>
                  <a:schemeClr val="tx1"/>
                </a:solidFill>
              </a:defRPr>
            </a:lvl1pPr>
          </a:lstStyle>
          <a:p>
            <a:pPr lvl="0"/>
            <a:r>
              <a:rPr lang="en-CA" dirty="0"/>
              <a:t>SUBTITLE TEXT</a:t>
            </a:r>
            <a:endParaRPr lang="en-US" dirty="0"/>
          </a:p>
        </p:txBody>
      </p:sp>
      <p:sp>
        <p:nvSpPr>
          <p:cNvPr id="9" name="Text Placeholder 17"/>
          <p:cNvSpPr txBox="1">
            <a:spLocks/>
          </p:cNvSpPr>
          <p:nvPr/>
        </p:nvSpPr>
        <p:spPr>
          <a:xfrm>
            <a:off x="-2013034" y="1383508"/>
            <a:ext cx="1888307" cy="952579"/>
          </a:xfrm>
          <a:prstGeom prst="rect">
            <a:avLst/>
          </a:prstGeom>
        </p:spPr>
        <p:txBody>
          <a:bodyPr anchor="t">
            <a:noAutofit/>
          </a:bodyPr>
          <a:lstStyle>
            <a:lvl1pPr marL="0" indent="0" algn="ctr" defTabSz="914400" rtl="0" eaLnBrk="1" latinLnBrk="0" hangingPunct="1">
              <a:lnSpc>
                <a:spcPct val="100000"/>
              </a:lnSpc>
              <a:spcBef>
                <a:spcPts val="1000"/>
              </a:spcBef>
              <a:buFont typeface="Arial" panose="020B0604020202020204" pitchFamily="34" charset="0"/>
              <a:buNone/>
              <a:defRPr sz="1600" kern="1200" cap="all"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t>NO TEXT OR IMAGES TO BE INCLUDED</a:t>
            </a:r>
            <a:r>
              <a:rPr lang="en-CA" sz="1200" baseline="0" dirty="0"/>
              <a:t> ABOVE THIS LINE .</a:t>
            </a:r>
            <a:r>
              <a:rPr lang="en-CA" sz="1200" dirty="0"/>
              <a:t> </a:t>
            </a:r>
            <a:endParaRPr lang="en-US" sz="1200" dirty="0"/>
          </a:p>
        </p:txBody>
      </p:sp>
      <p:cxnSp>
        <p:nvCxnSpPr>
          <p:cNvPr id="11" name="Straight Connector 10"/>
          <p:cNvCxnSpPr/>
          <p:nvPr/>
        </p:nvCxnSpPr>
        <p:spPr>
          <a:xfrm flipH="1">
            <a:off x="-884423" y="1270105"/>
            <a:ext cx="74835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Text Placeholder 17"/>
          <p:cNvSpPr txBox="1">
            <a:spLocks/>
          </p:cNvSpPr>
          <p:nvPr/>
        </p:nvSpPr>
        <p:spPr>
          <a:xfrm>
            <a:off x="12285140" y="1383508"/>
            <a:ext cx="1888307" cy="952579"/>
          </a:xfrm>
          <a:prstGeom prst="rect">
            <a:avLst/>
          </a:prstGeom>
        </p:spPr>
        <p:txBody>
          <a:bodyPr anchor="t">
            <a:noAutofit/>
          </a:bodyPr>
          <a:lstStyle>
            <a:lvl1pPr marL="0" indent="0" algn="ctr" defTabSz="914400" rtl="0" eaLnBrk="1" latinLnBrk="0" hangingPunct="1">
              <a:lnSpc>
                <a:spcPct val="100000"/>
              </a:lnSpc>
              <a:spcBef>
                <a:spcPts val="1000"/>
              </a:spcBef>
              <a:buFont typeface="Arial" panose="020B0604020202020204" pitchFamily="34" charset="0"/>
              <a:buNone/>
              <a:defRPr sz="1600" kern="1200" cap="all"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200" dirty="0"/>
              <a:t>NO TEXT OR IMAGES TO BE INCLUDED</a:t>
            </a:r>
            <a:r>
              <a:rPr lang="en-CA" sz="1200" baseline="0" dirty="0"/>
              <a:t> ABOVE THIS LINE .</a:t>
            </a:r>
            <a:r>
              <a:rPr lang="en-CA" sz="1200" dirty="0"/>
              <a:t> </a:t>
            </a:r>
            <a:endParaRPr lang="en-US" sz="1200" dirty="0"/>
          </a:p>
        </p:txBody>
      </p:sp>
      <p:cxnSp>
        <p:nvCxnSpPr>
          <p:cNvPr id="13" name="Straight Connector 12"/>
          <p:cNvCxnSpPr/>
          <p:nvPr/>
        </p:nvCxnSpPr>
        <p:spPr>
          <a:xfrm flipH="1">
            <a:off x="12291214" y="1270105"/>
            <a:ext cx="74835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8"/>
          </p:nvPr>
        </p:nvSpPr>
        <p:spPr/>
        <p:txBody>
          <a:bodyPr/>
          <a:lstStyle/>
          <a:p>
            <a:fld id="{9BE3671E-7178-4995-A08D-3C1A3210B902}" type="datetimeFigureOut">
              <a:rPr lang="en-US" smtClean="0"/>
              <a:t>12/30/2023</a:t>
            </a:fld>
            <a:endParaRPr lang="en-US" dirty="0"/>
          </a:p>
        </p:txBody>
      </p:sp>
      <p:sp>
        <p:nvSpPr>
          <p:cNvPr id="14" name="Footer Placeholder 13"/>
          <p:cNvSpPr>
            <a:spLocks noGrp="1"/>
          </p:cNvSpPr>
          <p:nvPr>
            <p:ph type="ftr" sz="quarter" idx="19"/>
          </p:nvPr>
        </p:nvSpPr>
        <p:spPr/>
        <p:txBody>
          <a:bodyPr/>
          <a:lstStyle/>
          <a:p>
            <a:endParaRPr lang="en-US" dirty="0"/>
          </a:p>
        </p:txBody>
      </p:sp>
      <p:sp>
        <p:nvSpPr>
          <p:cNvPr id="15" name="Slide Number Placeholder 14"/>
          <p:cNvSpPr>
            <a:spLocks noGrp="1"/>
          </p:cNvSpPr>
          <p:nvPr>
            <p:ph type="sldNum" sz="quarter" idx="20"/>
          </p:nvPr>
        </p:nvSpPr>
        <p:spPr/>
        <p:txBody>
          <a:bodyPr/>
          <a:lstStyle/>
          <a:p>
            <a:fld id="{1CD99102-D36D-404A-9710-9253C12422F5}" type="slidenum">
              <a:rPr lang="en-US" smtClean="0"/>
              <a:t>‹#›</a:t>
            </a:fld>
            <a:endParaRPr lang="en-US" dirty="0"/>
          </a:p>
        </p:txBody>
      </p:sp>
    </p:spTree>
    <p:extLst>
      <p:ext uri="{BB962C8B-B14F-4D97-AF65-F5344CB8AC3E}">
        <p14:creationId xmlns:p14="http://schemas.microsoft.com/office/powerpoint/2010/main" val="4138164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1"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3" name="Title Placeholder 11"/>
          <p:cNvSpPr>
            <a:spLocks noGrp="1"/>
          </p:cNvSpPr>
          <p:nvPr>
            <p:ph type="title"/>
          </p:nvPr>
        </p:nvSpPr>
        <p:spPr>
          <a:xfrm>
            <a:off x="390783" y="368116"/>
            <a:ext cx="11412653" cy="334403"/>
          </a:xfrm>
          <a:prstGeom prst="rect">
            <a:avLst/>
          </a:prstGeom>
        </p:spPr>
        <p:txBody>
          <a:bodyPr vert="horz" lIns="91440" tIns="45720" rIns="91440" bIns="45720" rtlCol="0" anchor="t">
            <a:noAutofit/>
          </a:bodyPr>
          <a:lstStyle/>
          <a:p>
            <a:r>
              <a:rPr lang="en-CA" dirty="0"/>
              <a:t>PAGE TITLE ON 1 LINE</a:t>
            </a:r>
            <a:endParaRPr lang="en-US" dirty="0"/>
          </a:p>
        </p:txBody>
      </p:sp>
      <p:sp>
        <p:nvSpPr>
          <p:cNvPr id="12" name="Footer Placeholder 4"/>
          <p:cNvSpPr>
            <a:spLocks noGrp="1"/>
          </p:cNvSpPr>
          <p:nvPr>
            <p:ph type="ftr" sz="quarter" idx="3"/>
          </p:nvPr>
        </p:nvSpPr>
        <p:spPr>
          <a:xfrm>
            <a:off x="388145" y="6331137"/>
            <a:ext cx="4589570" cy="139507"/>
          </a:xfrm>
          <a:prstGeom prst="rect">
            <a:avLst/>
          </a:prstGeom>
        </p:spPr>
        <p:txBody>
          <a:bodyPr vert="horz" lIns="91440" tIns="45720" rIns="91440" bIns="45720" rtlCol="0" anchor="ctr"/>
          <a:lstStyle>
            <a:lvl1pPr algn="l">
              <a:defRPr sz="900" spc="30" baseline="0">
                <a:solidFill>
                  <a:schemeClr val="tx1"/>
                </a:solidFill>
                <a:latin typeface="+mj-lt"/>
              </a:defRPr>
            </a:lvl1pPr>
          </a:lstStyle>
          <a:p>
            <a:endParaRPr lang="en-US" dirty="0"/>
          </a:p>
        </p:txBody>
      </p:sp>
      <p:sp>
        <p:nvSpPr>
          <p:cNvPr id="14" name="Slide Number Placeholder 5"/>
          <p:cNvSpPr>
            <a:spLocks noGrp="1"/>
          </p:cNvSpPr>
          <p:nvPr>
            <p:ph type="sldNum" sz="quarter" idx="4"/>
          </p:nvPr>
        </p:nvSpPr>
        <p:spPr>
          <a:xfrm>
            <a:off x="11411776" y="6341911"/>
            <a:ext cx="392370" cy="117959"/>
          </a:xfrm>
          <a:prstGeom prst="rect">
            <a:avLst/>
          </a:prstGeom>
        </p:spPr>
        <p:txBody>
          <a:bodyPr vert="horz" lIns="91440" tIns="45720" rIns="91440" bIns="45720" rtlCol="0" anchor="ctr"/>
          <a:lstStyle>
            <a:lvl1pPr algn="r">
              <a:defRPr sz="900" spc="30" baseline="0">
                <a:solidFill>
                  <a:schemeClr val="tx1"/>
                </a:solidFill>
                <a:latin typeface="+mj-lt"/>
              </a:defRPr>
            </a:lvl1pPr>
          </a:lstStyle>
          <a:p>
            <a:fld id="{1CD99102-D36D-404A-9710-9253C12422F5}" type="slidenum">
              <a:rPr lang="en-US" smtClean="0"/>
              <a:t>‹#›</a:t>
            </a:fld>
            <a:endParaRPr lang="en-US" dirty="0"/>
          </a:p>
        </p:txBody>
      </p:sp>
      <p:sp>
        <p:nvSpPr>
          <p:cNvPr id="17" name="Text Placeholder 4"/>
          <p:cNvSpPr>
            <a:spLocks noGrp="1"/>
          </p:cNvSpPr>
          <p:nvPr>
            <p:ph type="body" idx="1"/>
          </p:nvPr>
        </p:nvSpPr>
        <p:spPr>
          <a:xfrm>
            <a:off x="394138" y="1274111"/>
            <a:ext cx="11412483" cy="4763092"/>
          </a:xfrm>
          <a:prstGeom prst="rect">
            <a:avLst/>
          </a:prstGeom>
        </p:spPr>
        <p:txBody>
          <a:bodyPr vert="horz" lIns="91440" tIns="45720" rIns="91440" bIns="45720" rtlCol="0">
            <a:normAutofit/>
          </a:bodyPr>
          <a:lstStyle/>
          <a:p>
            <a:pPr lvl="0"/>
            <a:r>
              <a:rPr lang="en-CA" dirty="0"/>
              <a:t>Click here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3" name="Date Placeholder 2"/>
          <p:cNvSpPr>
            <a:spLocks noGrp="1"/>
          </p:cNvSpPr>
          <p:nvPr>
            <p:ph type="dt" sz="half" idx="2"/>
          </p:nvPr>
        </p:nvSpPr>
        <p:spPr>
          <a:xfrm>
            <a:off x="8590261" y="6341911"/>
            <a:ext cx="2731096" cy="117959"/>
          </a:xfrm>
          <a:prstGeom prst="rect">
            <a:avLst/>
          </a:prstGeom>
        </p:spPr>
        <p:txBody>
          <a:bodyPr vert="horz" lIns="91440" tIns="45720" rIns="91440" bIns="45720" rtlCol="0" anchor="ctr"/>
          <a:lstStyle>
            <a:lvl1pPr algn="r">
              <a:defRPr sz="900">
                <a:solidFill>
                  <a:schemeClr val="tx1"/>
                </a:solidFill>
                <a:latin typeface="+mj-lt"/>
              </a:defRPr>
            </a:lvl1pPr>
          </a:lstStyle>
          <a:p>
            <a:fld id="{9BE3671E-7178-4995-A08D-3C1A3210B902}" type="datetimeFigureOut">
              <a:rPr lang="en-US" smtClean="0"/>
              <a:t>12/30/2023</a:t>
            </a:fld>
            <a:endParaRPr lang="en-US" dirty="0"/>
          </a:p>
        </p:txBody>
      </p:sp>
    </p:spTree>
    <p:extLst>
      <p:ext uri="{BB962C8B-B14F-4D97-AF65-F5344CB8AC3E}">
        <p14:creationId xmlns:p14="http://schemas.microsoft.com/office/powerpoint/2010/main" val="346023087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82" r:id="rId18"/>
    <p:sldLayoutId id="2147483683" r:id="rId19"/>
  </p:sldLayoutIdLst>
  <p:txStyles>
    <p:titleStyle>
      <a:lvl1pPr algn="ctr" defTabSz="914400" rtl="0" eaLnBrk="1" latinLnBrk="0" hangingPunct="1">
        <a:lnSpc>
          <a:spcPct val="90000"/>
        </a:lnSpc>
        <a:spcBef>
          <a:spcPct val="0"/>
        </a:spcBef>
        <a:buNone/>
        <a:defRPr sz="2100" b="1" kern="1200" cap="all">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600" kern="1200" baseline="0">
          <a:solidFill>
            <a:srgbClr val="000000"/>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jpe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18.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jpe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1.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jpeg"/></Relationships>
</file>

<file path=ppt/slides/_rels/slide24.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35.png"/><Relationship Id="rId3" Type="http://schemas.openxmlformats.org/officeDocument/2006/relationships/image" Target="../media/image14.png"/><Relationship Id="rId7" Type="http://schemas.openxmlformats.org/officeDocument/2006/relationships/image" Target="../media/image22.jpeg"/><Relationship Id="rId12" Type="http://schemas.openxmlformats.org/officeDocument/2006/relationships/image" Target="../media/image34.png"/><Relationship Id="rId2" Type="http://schemas.openxmlformats.org/officeDocument/2006/relationships/image" Target="../media/image30.png"/><Relationship Id="rId16" Type="http://schemas.openxmlformats.org/officeDocument/2006/relationships/image" Target="../media/image20.jpeg"/><Relationship Id="rId1" Type="http://schemas.openxmlformats.org/officeDocument/2006/relationships/slideLayout" Target="../slideLayouts/slideLayout18.xml"/><Relationship Id="rId6" Type="http://schemas.openxmlformats.org/officeDocument/2006/relationships/image" Target="../media/image32.png"/><Relationship Id="rId11" Type="http://schemas.openxmlformats.org/officeDocument/2006/relationships/image" Target="../media/image13.png"/><Relationship Id="rId5" Type="http://schemas.openxmlformats.org/officeDocument/2006/relationships/image" Target="../media/image18.png"/><Relationship Id="rId15" Type="http://schemas.openxmlformats.org/officeDocument/2006/relationships/image" Target="../media/image37.png"/><Relationship Id="rId10" Type="http://schemas.openxmlformats.org/officeDocument/2006/relationships/image" Target="../media/image29.jpeg"/><Relationship Id="rId4" Type="http://schemas.openxmlformats.org/officeDocument/2006/relationships/image" Target="../media/image31.png"/><Relationship Id="rId9" Type="http://schemas.openxmlformats.org/officeDocument/2006/relationships/image" Target="../media/image33.jpeg"/><Relationship Id="rId1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black">
          <a:xfrm>
            <a:off x="3390836" y="1949517"/>
            <a:ext cx="7028480" cy="3089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Verdana" pitchFamily="34" charset="0"/>
              </a:defRPr>
            </a:lvl2pPr>
            <a:lvl3pPr algn="l" rtl="0" eaLnBrk="0" fontAlgn="base" hangingPunct="0">
              <a:spcBef>
                <a:spcPct val="0"/>
              </a:spcBef>
              <a:spcAft>
                <a:spcPct val="0"/>
              </a:spcAft>
              <a:defRPr sz="2600" b="1">
                <a:solidFill>
                  <a:schemeClr val="tx1"/>
                </a:solidFill>
                <a:latin typeface="Verdana" pitchFamily="34" charset="0"/>
              </a:defRPr>
            </a:lvl3pPr>
            <a:lvl4pPr algn="l" rtl="0" eaLnBrk="0" fontAlgn="base" hangingPunct="0">
              <a:spcBef>
                <a:spcPct val="0"/>
              </a:spcBef>
              <a:spcAft>
                <a:spcPct val="0"/>
              </a:spcAft>
              <a:defRPr sz="2600" b="1">
                <a:solidFill>
                  <a:schemeClr val="tx1"/>
                </a:solidFill>
                <a:latin typeface="Verdana" pitchFamily="34" charset="0"/>
              </a:defRPr>
            </a:lvl4pPr>
            <a:lvl5pPr algn="l" rtl="0" eaLnBrk="0" fontAlgn="base" hangingPunct="0">
              <a:spcBef>
                <a:spcPct val="0"/>
              </a:spcBef>
              <a:spcAft>
                <a:spcPct val="0"/>
              </a:spcAft>
              <a:defRPr sz="2600" b="1">
                <a:solidFill>
                  <a:schemeClr val="tx1"/>
                </a:solidFill>
                <a:latin typeface="Verdana" pitchFamily="34" charset="0"/>
              </a:defRPr>
            </a:lvl5pPr>
            <a:lvl6pPr marL="457200" algn="l" rtl="0" eaLnBrk="0" fontAlgn="base" hangingPunct="0">
              <a:spcBef>
                <a:spcPct val="0"/>
              </a:spcBef>
              <a:spcAft>
                <a:spcPct val="0"/>
              </a:spcAft>
              <a:defRPr sz="2600" b="1">
                <a:solidFill>
                  <a:schemeClr val="tx1"/>
                </a:solidFill>
                <a:latin typeface="Verdana" pitchFamily="34" charset="0"/>
              </a:defRPr>
            </a:lvl6pPr>
            <a:lvl7pPr marL="914400" algn="l" rtl="0" eaLnBrk="0" fontAlgn="base" hangingPunct="0">
              <a:spcBef>
                <a:spcPct val="0"/>
              </a:spcBef>
              <a:spcAft>
                <a:spcPct val="0"/>
              </a:spcAft>
              <a:defRPr sz="2600" b="1">
                <a:solidFill>
                  <a:schemeClr val="tx1"/>
                </a:solidFill>
                <a:latin typeface="Verdana" pitchFamily="34" charset="0"/>
              </a:defRPr>
            </a:lvl7pPr>
            <a:lvl8pPr marL="1371600" algn="l" rtl="0" eaLnBrk="0" fontAlgn="base" hangingPunct="0">
              <a:spcBef>
                <a:spcPct val="0"/>
              </a:spcBef>
              <a:spcAft>
                <a:spcPct val="0"/>
              </a:spcAft>
              <a:defRPr sz="2600" b="1">
                <a:solidFill>
                  <a:schemeClr val="tx1"/>
                </a:solidFill>
                <a:latin typeface="Verdana" pitchFamily="34" charset="0"/>
              </a:defRPr>
            </a:lvl8pPr>
            <a:lvl9pPr marL="1828800" algn="l" rtl="0" eaLnBrk="0" fontAlgn="base" hangingPunct="0">
              <a:spcBef>
                <a:spcPct val="0"/>
              </a:spcBef>
              <a:spcAft>
                <a:spcPct val="0"/>
              </a:spcAft>
              <a:defRPr sz="2600" b="1">
                <a:solidFill>
                  <a:schemeClr val="tx1"/>
                </a:solidFill>
                <a:latin typeface="Verdana" pitchFamily="34" charset="0"/>
              </a:defRPr>
            </a:lvl9pPr>
          </a:lstStyle>
          <a:p>
            <a:pPr marL="0" marR="0" lvl="0" indent="0" algn="l" defTabSz="914400" rtl="0" eaLnBrk="0" fontAlgn="base" latinLnBrk="0" hangingPunct="0">
              <a:lnSpc>
                <a:spcPct val="110000"/>
              </a:lnSpc>
              <a:spcBef>
                <a:spcPct val="0"/>
              </a:spcBef>
              <a:spcAft>
                <a:spcPct val="0"/>
              </a:spcAft>
              <a:buClrTx/>
              <a:buSzTx/>
              <a:buFontTx/>
              <a:buNone/>
              <a:tabLst/>
              <a:defRPr/>
            </a:pPr>
            <a:r>
              <a:rPr kumimoji="0" lang="zh-CN" altLang="en-US" sz="3200" b="1" i="0" u="none" strike="noStrike" kern="0" cap="none" spc="0" normalizeH="0" baseline="0" noProof="0" dirty="0" smtClean="0">
                <a:ln>
                  <a:noFill/>
                </a:ln>
                <a:solidFill>
                  <a:schemeClr val="bg1"/>
                </a:solidFill>
                <a:effectLst/>
                <a:uLnTx/>
                <a:uFillTx/>
                <a:ea typeface="汉仪旗黑-50S"/>
                <a:cs typeface="+mj-cs"/>
              </a:rPr>
              <a:t>英菲尼迪经销商商业计划书</a:t>
            </a:r>
            <a:r>
              <a:rPr kumimoji="0" lang="zh-CN" altLang="en-US" sz="3200" b="1" i="0" u="none" strike="noStrike" kern="0" cap="none" spc="0" normalizeH="0" baseline="0" noProof="0" dirty="0" smtClean="0">
                <a:ln>
                  <a:noFill/>
                </a:ln>
                <a:solidFill>
                  <a:schemeClr val="bg1"/>
                </a:solidFill>
                <a:effectLst/>
                <a:uLnTx/>
                <a:uFillTx/>
                <a:latin typeface="创艺简黑体" pitchFamily="2" charset="-122"/>
                <a:ea typeface="创艺简黑体" pitchFamily="2" charset="-122"/>
                <a:cs typeface="+mj-cs"/>
              </a:rPr>
              <a:t/>
            </a:r>
            <a:br>
              <a:rPr kumimoji="0" lang="zh-CN" altLang="en-US" sz="3200" b="1" i="0" u="none" strike="noStrike" kern="0" cap="none" spc="0" normalizeH="0" baseline="0" noProof="0" dirty="0" smtClean="0">
                <a:ln>
                  <a:noFill/>
                </a:ln>
                <a:solidFill>
                  <a:schemeClr val="bg1"/>
                </a:solidFill>
                <a:effectLst/>
                <a:uLnTx/>
                <a:uFillTx/>
                <a:latin typeface="创艺简黑体" pitchFamily="2" charset="-122"/>
                <a:ea typeface="创艺简黑体" pitchFamily="2" charset="-122"/>
                <a:cs typeface="+mj-cs"/>
              </a:rPr>
            </a:br>
            <a:r>
              <a:rPr kumimoji="0" lang="en-US" altLang="zh-CN" sz="3200" b="1" i="0" u="none" strike="noStrike" kern="0" cap="none" spc="0" normalizeH="0" baseline="0" noProof="0" dirty="0" smtClean="0">
                <a:ln>
                  <a:noFill/>
                </a:ln>
                <a:solidFill>
                  <a:schemeClr val="bg1"/>
                </a:solidFill>
                <a:effectLst/>
                <a:uLnTx/>
                <a:uFillTx/>
                <a:latin typeface="Infiniti Brand Light"/>
                <a:ea typeface="创艺简黑体" pitchFamily="2" charset="-122"/>
                <a:cs typeface="+mj-cs"/>
              </a:rPr>
              <a:t>INFINITI Dealer Business Proposal</a:t>
            </a:r>
            <a:r>
              <a:rPr kumimoji="0" lang="en-US" altLang="zh-CN" sz="2400" b="1" i="0" u="none" strike="noStrike" kern="0" cap="none" spc="0" normalizeH="0" baseline="0" noProof="0" dirty="0" smtClean="0">
                <a:ln>
                  <a:noFill/>
                </a:ln>
                <a:solidFill>
                  <a:schemeClr val="bg1"/>
                </a:solidFill>
                <a:effectLst/>
                <a:uLnTx/>
                <a:uFillTx/>
                <a:latin typeface="创艺简黑体" pitchFamily="2" charset="-122"/>
                <a:ea typeface="创艺简黑体" pitchFamily="2" charset="-122"/>
                <a:cs typeface="+mj-cs"/>
              </a:rPr>
              <a:t/>
            </a:r>
            <a:br>
              <a:rPr kumimoji="0" lang="en-US" altLang="zh-CN" sz="2400" b="1" i="0" u="none" strike="noStrike" kern="0" cap="none" spc="0" normalizeH="0" baseline="0" noProof="0" dirty="0" smtClean="0">
                <a:ln>
                  <a:noFill/>
                </a:ln>
                <a:solidFill>
                  <a:schemeClr val="bg1"/>
                </a:solidFill>
                <a:effectLst/>
                <a:uLnTx/>
                <a:uFillTx/>
                <a:latin typeface="创艺简黑体" pitchFamily="2" charset="-122"/>
                <a:ea typeface="创艺简黑体" pitchFamily="2" charset="-122"/>
                <a:cs typeface="+mj-cs"/>
              </a:rPr>
            </a:br>
            <a:r>
              <a:rPr kumimoji="0" lang="en-US" altLang="zh-CN" sz="2200" b="1" i="0" u="none" strike="noStrike" kern="0" cap="none" spc="0" normalizeH="0" baseline="0" noProof="0" dirty="0" smtClean="0">
                <a:ln>
                  <a:noFill/>
                </a:ln>
                <a:solidFill>
                  <a:schemeClr val="bg1"/>
                </a:solidFill>
                <a:effectLst/>
                <a:uLnTx/>
                <a:uFillTx/>
                <a:latin typeface="创艺简黑体" pitchFamily="2" charset="-122"/>
                <a:ea typeface="创艺简黑体" pitchFamily="2" charset="-122"/>
                <a:cs typeface="+mj-cs"/>
              </a:rPr>
              <a:t/>
            </a:r>
            <a:br>
              <a:rPr kumimoji="0" lang="en-US" altLang="zh-CN" sz="2200" b="1" i="0" u="none" strike="noStrike" kern="0" cap="none" spc="0" normalizeH="0" baseline="0" noProof="0" dirty="0" smtClean="0">
                <a:ln>
                  <a:noFill/>
                </a:ln>
                <a:solidFill>
                  <a:schemeClr val="bg1"/>
                </a:solidFill>
                <a:effectLst/>
                <a:uLnTx/>
                <a:uFillTx/>
                <a:latin typeface="创艺简黑体" pitchFamily="2" charset="-122"/>
                <a:ea typeface="创艺简黑体" pitchFamily="2" charset="-122"/>
                <a:cs typeface="+mj-cs"/>
              </a:rPr>
            </a:br>
            <a:r>
              <a:rPr kumimoji="0" lang="zh-CN" altLang="en-US" sz="2000" b="1" i="0" u="none" strike="noStrike" kern="0" cap="none" spc="0" normalizeH="0" baseline="0" noProof="0" dirty="0" smtClean="0">
                <a:ln>
                  <a:noFill/>
                </a:ln>
                <a:solidFill>
                  <a:schemeClr val="bg1"/>
                </a:solidFill>
                <a:effectLst/>
                <a:uLnTx/>
                <a:uFillTx/>
                <a:latin typeface="+mn-ea"/>
                <a:ea typeface="汉仪旗黑-50S"/>
                <a:cs typeface="+mj-cs"/>
              </a:rPr>
              <a:t>申请公司全称</a:t>
            </a:r>
            <a:r>
              <a:rPr kumimoji="0" lang="en-US" altLang="zh-CN" sz="2000" b="1" i="0" u="none" strike="noStrike" kern="0" cap="none" spc="0" normalizeH="0" baseline="0" noProof="0" dirty="0" smtClean="0">
                <a:ln>
                  <a:noFill/>
                </a:ln>
                <a:solidFill>
                  <a:schemeClr val="bg1"/>
                </a:solidFill>
                <a:effectLst/>
                <a:uLnTx/>
                <a:uFillTx/>
                <a:ea typeface="创艺简黑体" pitchFamily="2" charset="-122"/>
                <a:cs typeface="+mj-cs"/>
              </a:rPr>
              <a:t>:</a:t>
            </a:r>
            <a:r>
              <a:rPr kumimoji="0" lang="zh-CN" altLang="en-US" sz="2000" b="1" i="0" u="none" strike="noStrike" kern="0" cap="none" spc="0" normalizeH="0" baseline="0" noProof="0" dirty="0" smtClean="0">
                <a:ln>
                  <a:noFill/>
                </a:ln>
                <a:solidFill>
                  <a:schemeClr val="bg1"/>
                </a:solidFill>
                <a:effectLst/>
                <a:uLnTx/>
                <a:uFillTx/>
                <a:ea typeface="创艺简黑体" pitchFamily="2" charset="-122"/>
                <a:cs typeface="+mj-cs"/>
              </a:rPr>
              <a:t/>
            </a:r>
            <a:br>
              <a:rPr kumimoji="0" lang="zh-CN" altLang="en-US" sz="2000" b="1" i="0" u="none" strike="noStrike" kern="0" cap="none" spc="0" normalizeH="0" baseline="0" noProof="0" dirty="0" smtClean="0">
                <a:ln>
                  <a:noFill/>
                </a:ln>
                <a:solidFill>
                  <a:schemeClr val="bg1"/>
                </a:solidFill>
                <a:effectLst/>
                <a:uLnTx/>
                <a:uFillTx/>
                <a:ea typeface="创艺简黑体" pitchFamily="2" charset="-122"/>
                <a:cs typeface="+mj-cs"/>
              </a:rPr>
            </a:br>
            <a:r>
              <a:rPr kumimoji="0" lang="en-US" altLang="zh-CN" sz="2000" b="1" i="0" u="none" strike="noStrike" kern="0" cap="none" spc="0" normalizeH="0" baseline="0" noProof="0" dirty="0" smtClean="0">
                <a:ln>
                  <a:noFill/>
                </a:ln>
                <a:solidFill>
                  <a:schemeClr val="bg1"/>
                </a:solidFill>
                <a:effectLst/>
                <a:uLnTx/>
                <a:uFillTx/>
                <a:latin typeface="Infiniti Brand Light"/>
                <a:ea typeface="创艺简黑体" pitchFamily="2" charset="-122"/>
                <a:cs typeface="+mj-cs"/>
              </a:rPr>
              <a:t>Company Application</a:t>
            </a:r>
            <a:r>
              <a:rPr kumimoji="0" lang="en-US" altLang="zh-CN" sz="2000" b="1" i="0" u="none" strike="noStrike" kern="0" cap="none" spc="0" normalizeH="0" baseline="0" noProof="0" dirty="0" smtClean="0">
                <a:ln>
                  <a:noFill/>
                </a:ln>
                <a:solidFill>
                  <a:schemeClr val="bg1"/>
                </a:solidFill>
                <a:effectLst/>
                <a:uLnTx/>
                <a:uFillTx/>
                <a:latin typeface="Arial" charset="0"/>
                <a:ea typeface="创艺简黑体" pitchFamily="2" charset="-122"/>
                <a:cs typeface="+mj-cs"/>
              </a:rPr>
              <a:t/>
            </a:r>
            <a:br>
              <a:rPr kumimoji="0" lang="en-US" altLang="zh-CN" sz="2000" b="1" i="0" u="none" strike="noStrike" kern="0" cap="none" spc="0" normalizeH="0" baseline="0" noProof="0" dirty="0" smtClean="0">
                <a:ln>
                  <a:noFill/>
                </a:ln>
                <a:solidFill>
                  <a:schemeClr val="bg1"/>
                </a:solidFill>
                <a:effectLst/>
                <a:uLnTx/>
                <a:uFillTx/>
                <a:latin typeface="Arial" charset="0"/>
                <a:ea typeface="创艺简黑体" pitchFamily="2" charset="-122"/>
                <a:cs typeface="+mj-cs"/>
              </a:rPr>
            </a:br>
            <a:r>
              <a:rPr kumimoji="0" lang="zh-CN" altLang="en-US" sz="1800" b="1" i="0" u="none" strike="noStrike" kern="0" cap="none" spc="0" normalizeH="0" baseline="0" noProof="0" dirty="0" smtClean="0">
                <a:ln>
                  <a:noFill/>
                </a:ln>
                <a:solidFill>
                  <a:schemeClr val="bg1"/>
                </a:solidFill>
                <a:effectLst/>
                <a:uLnTx/>
                <a:uFillTx/>
                <a:latin typeface="+mn-ea"/>
                <a:ea typeface="汉仪旗黑-50S"/>
                <a:cs typeface="+mj-cs"/>
              </a:rPr>
              <a:t>日期</a:t>
            </a:r>
            <a:r>
              <a:rPr kumimoji="0" lang="en-US" altLang="zh-CN" sz="1800" b="1" i="0" u="none" strike="noStrike" kern="0" cap="none" spc="0" normalizeH="0" baseline="0" noProof="0" dirty="0" smtClean="0">
                <a:ln>
                  <a:noFill/>
                </a:ln>
                <a:solidFill>
                  <a:schemeClr val="bg1"/>
                </a:solidFill>
                <a:effectLst/>
                <a:uLnTx/>
                <a:uFillTx/>
                <a:ea typeface="创艺简黑体" pitchFamily="2" charset="-122"/>
                <a:cs typeface="+mj-cs"/>
              </a:rPr>
              <a:t>: </a:t>
            </a:r>
            <a:r>
              <a:rPr kumimoji="0" lang="en-US" altLang="zh-CN" sz="1800" b="1" i="0" u="none" strike="noStrike" kern="0" cap="none" spc="0" normalizeH="0" baseline="0" noProof="0" dirty="0" smtClean="0">
                <a:ln>
                  <a:noFill/>
                </a:ln>
                <a:solidFill>
                  <a:schemeClr val="bg1"/>
                </a:solidFill>
                <a:effectLst/>
                <a:uLnTx/>
                <a:uFillTx/>
                <a:latin typeface="创艺简黑体" pitchFamily="2" charset="-122"/>
                <a:ea typeface="创艺简黑体" pitchFamily="2" charset="-122"/>
                <a:cs typeface="+mj-cs"/>
              </a:rPr>
              <a:t/>
            </a:r>
            <a:br>
              <a:rPr kumimoji="0" lang="en-US" altLang="zh-CN" sz="1800" b="1" i="0" u="none" strike="noStrike" kern="0" cap="none" spc="0" normalizeH="0" baseline="0" noProof="0" dirty="0" smtClean="0">
                <a:ln>
                  <a:noFill/>
                </a:ln>
                <a:solidFill>
                  <a:schemeClr val="bg1"/>
                </a:solidFill>
                <a:effectLst/>
                <a:uLnTx/>
                <a:uFillTx/>
                <a:latin typeface="创艺简黑体" pitchFamily="2" charset="-122"/>
                <a:ea typeface="创艺简黑体" pitchFamily="2" charset="-122"/>
                <a:cs typeface="+mj-cs"/>
              </a:rPr>
            </a:br>
            <a:r>
              <a:rPr kumimoji="0" lang="en-US" altLang="zh-CN" sz="1800" b="1" i="0" u="none" strike="noStrike" kern="0" cap="none" spc="0" normalizeH="0" baseline="0" noProof="0" dirty="0" smtClean="0">
                <a:ln>
                  <a:noFill/>
                </a:ln>
                <a:solidFill>
                  <a:schemeClr val="bg1"/>
                </a:solidFill>
                <a:effectLst/>
                <a:uLnTx/>
                <a:uFillTx/>
                <a:latin typeface="Infiniti Brand Light"/>
                <a:ea typeface="创艺简黑体" pitchFamily="2" charset="-122"/>
                <a:cs typeface="+mj-cs"/>
              </a:rPr>
              <a:t>Date: </a:t>
            </a:r>
            <a:r>
              <a:rPr kumimoji="0" lang="en-US" altLang="zh-CN" sz="2000" b="1" i="0" u="none" strike="noStrike" kern="0" cap="none" spc="0" normalizeH="0" baseline="0" noProof="0" dirty="0" err="1" smtClean="0">
                <a:ln>
                  <a:noFill/>
                </a:ln>
                <a:solidFill>
                  <a:schemeClr val="bg1"/>
                </a:solidFill>
                <a:effectLst/>
                <a:uLnTx/>
                <a:uFillTx/>
                <a:latin typeface="Infiniti Brand Light"/>
                <a:ea typeface="创艺简黑体" pitchFamily="2" charset="-122"/>
                <a:cs typeface="+mj-cs"/>
              </a:rPr>
              <a:t>yyyy</a:t>
            </a:r>
            <a:r>
              <a:rPr kumimoji="0" lang="en-US" altLang="zh-CN" sz="2000" b="1" i="0" u="none" strike="noStrike" kern="0" cap="none" spc="0" normalizeH="0" baseline="0" noProof="0" dirty="0" smtClean="0">
                <a:ln>
                  <a:noFill/>
                </a:ln>
                <a:solidFill>
                  <a:schemeClr val="bg1"/>
                </a:solidFill>
                <a:effectLst/>
                <a:uLnTx/>
                <a:uFillTx/>
                <a:latin typeface="Infiniti Brand Light"/>
                <a:ea typeface="创艺简黑体" pitchFamily="2" charset="-122"/>
                <a:cs typeface="+mj-cs"/>
              </a:rPr>
              <a:t>-mm-</a:t>
            </a:r>
            <a:r>
              <a:rPr kumimoji="0" lang="en-US" altLang="zh-CN" sz="2000" b="1" i="0" u="none" strike="noStrike" kern="0" cap="none" spc="0" normalizeH="0" baseline="0" noProof="0" dirty="0" err="1" smtClean="0">
                <a:ln>
                  <a:noFill/>
                </a:ln>
                <a:solidFill>
                  <a:schemeClr val="bg1"/>
                </a:solidFill>
                <a:effectLst/>
                <a:uLnTx/>
                <a:uFillTx/>
                <a:latin typeface="Infiniti Brand Light"/>
                <a:ea typeface="创艺简黑体" pitchFamily="2" charset="-122"/>
                <a:cs typeface="+mj-cs"/>
              </a:rPr>
              <a:t>dd</a:t>
            </a:r>
            <a:endParaRPr kumimoji="0" lang="en-US" altLang="zh-CN" sz="2000" b="1" i="0" u="none" strike="noStrike" kern="0" cap="none" spc="0" normalizeH="0" baseline="0" noProof="0" dirty="0" smtClean="0">
              <a:ln>
                <a:noFill/>
              </a:ln>
              <a:solidFill>
                <a:schemeClr val="bg1"/>
              </a:solidFill>
              <a:effectLst/>
              <a:uLnTx/>
              <a:uFillTx/>
              <a:latin typeface="Infiniti Brand Light"/>
              <a:ea typeface="创艺简黑体" pitchFamily="2" charset="-122"/>
              <a:cs typeface="+mj-cs"/>
            </a:endParaRPr>
          </a:p>
        </p:txBody>
      </p:sp>
    </p:spTree>
    <p:extLst>
      <p:ext uri="{BB962C8B-B14F-4D97-AF65-F5344CB8AC3E}">
        <p14:creationId xmlns:p14="http://schemas.microsoft.com/office/powerpoint/2010/main" val="1793262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31773" y="1132288"/>
            <a:ext cx="5862455" cy="6477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n"/>
            </a:pPr>
            <a:r>
              <a:rPr lang="zh-CN" altLang="en-US" sz="2000" b="1" dirty="0" smtClean="0">
                <a:latin typeface="汉仪旗黑-50S" panose="00020600040101010101" pitchFamily="18" charset="-122"/>
                <a:ea typeface="汉仪旗黑-50S" panose="00020600040101010101" pitchFamily="18" charset="-122"/>
              </a:rPr>
              <a:t> 申请公司</a:t>
            </a:r>
            <a:r>
              <a:rPr lang="en-US" altLang="zh-CN" sz="2000" b="1" dirty="0" smtClean="0">
                <a:latin typeface="汉仪旗黑-50S" panose="00020600040101010101" pitchFamily="18" charset="-122"/>
                <a:ea typeface="汉仪旗黑-50S" panose="00020600040101010101" pitchFamily="18" charset="-122"/>
              </a:rPr>
              <a:t>A</a:t>
            </a:r>
            <a:r>
              <a:rPr lang="zh-CN" altLang="en-US" sz="2000" b="1" dirty="0" smtClean="0">
                <a:latin typeface="汉仪旗黑-50S" panose="00020600040101010101" pitchFamily="18" charset="-122"/>
                <a:ea typeface="汉仪旗黑-50S" panose="00020600040101010101" pitchFamily="18" charset="-122"/>
              </a:rPr>
              <a:t>的股权结构</a:t>
            </a:r>
            <a:r>
              <a:rPr lang="en-US" altLang="zh-CN" sz="2000" b="1" dirty="0" smtClean="0">
                <a:latin typeface="汉仪旗黑-50S" panose="00020600040101010101" pitchFamily="18" charset="-122"/>
                <a:ea typeface="汉仪旗黑-50S" panose="00020600040101010101" pitchFamily="18" charset="-122"/>
              </a:rPr>
              <a:t>:</a:t>
            </a:r>
          </a:p>
          <a:p>
            <a:pPr marL="0" indent="0">
              <a:buNone/>
            </a:pPr>
            <a:r>
              <a:rPr lang="en-US" altLang="zh-CN" sz="1400" dirty="0" smtClean="0">
                <a:ea typeface="汉仪旗黑-50S" panose="00020600040101010101" pitchFamily="18" charset="-122"/>
              </a:rPr>
              <a:t>Shareholders Flowchart of Parent Company Group</a:t>
            </a:r>
            <a:endParaRPr lang="en-US" altLang="zh-CN" sz="1400" b="1" dirty="0" smtClean="0">
              <a:ea typeface="汉仪旗黑-50S" panose="00020600040101010101" pitchFamily="18" charset="-122"/>
            </a:endParaRPr>
          </a:p>
        </p:txBody>
      </p:sp>
      <p:sp>
        <p:nvSpPr>
          <p:cNvPr id="3" name="Text Box 18"/>
          <p:cNvSpPr txBox="1">
            <a:spLocks noChangeArrowheads="1"/>
          </p:cNvSpPr>
          <p:nvPr/>
        </p:nvSpPr>
        <p:spPr bwMode="auto">
          <a:xfrm>
            <a:off x="395289" y="5389916"/>
            <a:ext cx="81742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chemeClr val="tx1"/>
                </a:solidFill>
                <a:latin typeface="Verdana" pitchFamily="34" charset="0"/>
                <a:ea typeface="宋体" pitchFamily="2" charset="-122"/>
              </a:defRPr>
            </a:lvl1pPr>
            <a:lvl2pPr marL="742950" indent="-285750" eaLnBrk="0" hangingPunct="0">
              <a:defRPr sz="2200" b="1">
                <a:solidFill>
                  <a:schemeClr val="tx1"/>
                </a:solidFill>
                <a:latin typeface="Verdana" pitchFamily="34" charset="0"/>
                <a:ea typeface="宋体" pitchFamily="2" charset="-122"/>
              </a:defRPr>
            </a:lvl2pPr>
            <a:lvl3pPr marL="1143000" indent="-228600" eaLnBrk="0" hangingPunct="0">
              <a:defRPr sz="2200" b="1">
                <a:solidFill>
                  <a:schemeClr val="tx1"/>
                </a:solidFill>
                <a:latin typeface="Verdana" pitchFamily="34" charset="0"/>
                <a:ea typeface="宋体" pitchFamily="2" charset="-122"/>
              </a:defRPr>
            </a:lvl3pPr>
            <a:lvl4pPr marL="1600200" indent="-228600" eaLnBrk="0" hangingPunct="0">
              <a:defRPr sz="2200" b="1">
                <a:solidFill>
                  <a:schemeClr val="tx1"/>
                </a:solidFill>
                <a:latin typeface="Verdana" pitchFamily="34" charset="0"/>
                <a:ea typeface="宋体" pitchFamily="2" charset="-122"/>
              </a:defRPr>
            </a:lvl4pPr>
            <a:lvl5pPr marL="2057400" indent="-228600" eaLnBrk="0" hangingPunct="0">
              <a:defRPr sz="2200" b="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sz="2200" b="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sz="2200" b="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sz="2200" b="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sz="2200" b="1">
                <a:solidFill>
                  <a:schemeClr val="tx1"/>
                </a:solidFill>
                <a:latin typeface="Verdana" pitchFamily="34" charset="0"/>
                <a:ea typeface="宋体" pitchFamily="2" charset="-122"/>
              </a:defRPr>
            </a:lvl9pPr>
          </a:lstStyle>
          <a:p>
            <a:pPr eaLnBrk="1" hangingPunct="1"/>
            <a:r>
              <a:rPr lang="zh-CN" altLang="en-US" sz="1200" b="0" dirty="0">
                <a:latin typeface="+mn-ea"/>
                <a:ea typeface="+mn-ea"/>
              </a:rPr>
              <a:t>注：若为自然人股东，请提供官方证明文件。同时，也请在第</a:t>
            </a:r>
            <a:r>
              <a:rPr lang="en-US" altLang="zh-CN" sz="1200" b="0" dirty="0">
                <a:latin typeface="+mn-ea"/>
                <a:ea typeface="+mn-ea"/>
              </a:rPr>
              <a:t>5</a:t>
            </a:r>
            <a:r>
              <a:rPr lang="zh-CN" altLang="en-US" sz="1200" b="0" dirty="0">
                <a:latin typeface="+mn-ea"/>
                <a:ea typeface="+mn-ea"/>
              </a:rPr>
              <a:t>页公司组织结构图中提供所有成员的职务及头衔。</a:t>
            </a:r>
            <a:endParaRPr lang="en-US" altLang="zh-CN" sz="1200" b="0" dirty="0">
              <a:latin typeface="+mn-ea"/>
              <a:ea typeface="+mn-ea"/>
            </a:endParaRPr>
          </a:p>
          <a:p>
            <a:pPr eaLnBrk="1" hangingPunct="1"/>
            <a:r>
              <a:rPr lang="en-US" altLang="zh-CN" sz="1200" b="0" dirty="0">
                <a:latin typeface="+mn-lt"/>
              </a:rPr>
              <a:t>Note: If personal ownership, please provide copies of the official record for validation.</a:t>
            </a:r>
          </a:p>
          <a:p>
            <a:pPr eaLnBrk="1" hangingPunct="1"/>
            <a:r>
              <a:rPr lang="en-US" altLang="zh-CN" sz="1200" b="0" dirty="0">
                <a:latin typeface="+mn-lt"/>
              </a:rPr>
              <a:t>         </a:t>
            </a:r>
            <a:r>
              <a:rPr lang="en-US" altLang="zh-CN" sz="1200" b="0" dirty="0" smtClean="0">
                <a:latin typeface="+mn-lt"/>
              </a:rPr>
              <a:t> Also</a:t>
            </a:r>
            <a:r>
              <a:rPr lang="en-US" altLang="zh-CN" sz="1200" b="0" dirty="0">
                <a:latin typeface="+mn-lt"/>
              </a:rPr>
              <a:t>, please provide Titles and Position of members within the corporate organization (slide 5)</a:t>
            </a:r>
          </a:p>
        </p:txBody>
      </p:sp>
      <p:sp>
        <p:nvSpPr>
          <p:cNvPr id="4" name="AutoShape 4"/>
          <p:cNvSpPr>
            <a:spLocks noChangeArrowheads="1"/>
          </p:cNvSpPr>
          <p:nvPr/>
        </p:nvSpPr>
        <p:spPr bwMode="black">
          <a:xfrm>
            <a:off x="3318963" y="2041087"/>
            <a:ext cx="1439862" cy="576263"/>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zh-CN" altLang="en-US" sz="1400" dirty="0">
                <a:latin typeface="Verdana" pitchFamily="34" charset="0"/>
                <a:ea typeface="汉仪旗黑-50S" panose="00020600040101010101" pitchFamily="18" charset="-122"/>
              </a:rPr>
              <a:t>股东</a:t>
            </a:r>
            <a:r>
              <a:rPr lang="zh-CN" altLang="en-US" sz="1600" dirty="0">
                <a:latin typeface="Verdana" pitchFamily="34" charset="0"/>
                <a:ea typeface="宋体" charset="-122"/>
              </a:rPr>
              <a:t> </a:t>
            </a:r>
            <a:r>
              <a:rPr lang="en-US" altLang="zh-CN" sz="1200" dirty="0">
                <a:ea typeface="宋体" charset="-122"/>
              </a:rPr>
              <a:t>C</a:t>
            </a:r>
          </a:p>
          <a:p>
            <a:pPr algn="ctr"/>
            <a:r>
              <a:rPr lang="en-US" altLang="zh-CN" sz="1400" dirty="0">
                <a:ea typeface="汉仪旗黑-50S" panose="00020600040101010101" pitchFamily="18" charset="-122"/>
              </a:rPr>
              <a:t>shareholder-C</a:t>
            </a:r>
          </a:p>
        </p:txBody>
      </p:sp>
      <p:cxnSp>
        <p:nvCxnSpPr>
          <p:cNvPr id="5" name="AutoShape 5"/>
          <p:cNvCxnSpPr>
            <a:cxnSpLocks noChangeShapeType="1"/>
            <a:stCxn id="4" idx="2"/>
            <a:endCxn id="12" idx="0"/>
          </p:cNvCxnSpPr>
          <p:nvPr/>
        </p:nvCxnSpPr>
        <p:spPr bwMode="black">
          <a:xfrm rot="16200000" flipH="1">
            <a:off x="4146844" y="2509400"/>
            <a:ext cx="647700" cy="86360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AutoShape 6"/>
          <p:cNvCxnSpPr>
            <a:cxnSpLocks noChangeShapeType="1"/>
            <a:stCxn id="12" idx="2"/>
            <a:endCxn id="11" idx="0"/>
          </p:cNvCxnSpPr>
          <p:nvPr/>
        </p:nvCxnSpPr>
        <p:spPr bwMode="black">
          <a:xfrm rot="16200000" flipH="1">
            <a:off x="5203078" y="3540727"/>
            <a:ext cx="647700" cy="1248869"/>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AutoShape 7"/>
          <p:cNvCxnSpPr>
            <a:cxnSpLocks noChangeShapeType="1"/>
            <a:stCxn id="10" idx="2"/>
            <a:endCxn id="11" idx="0"/>
          </p:cNvCxnSpPr>
          <p:nvPr/>
        </p:nvCxnSpPr>
        <p:spPr bwMode="black">
          <a:xfrm rot="5400000">
            <a:off x="6355604" y="3637072"/>
            <a:ext cx="647700" cy="1056181"/>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AutoShape 8"/>
          <p:cNvCxnSpPr>
            <a:cxnSpLocks noChangeShapeType="1"/>
            <a:stCxn id="9" idx="2"/>
            <a:endCxn id="12" idx="0"/>
          </p:cNvCxnSpPr>
          <p:nvPr/>
        </p:nvCxnSpPr>
        <p:spPr bwMode="black">
          <a:xfrm rot="5400000">
            <a:off x="5011238" y="2508606"/>
            <a:ext cx="647700" cy="865188"/>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AutoShape 9"/>
          <p:cNvSpPr>
            <a:spLocks noChangeArrowheads="1"/>
          </p:cNvSpPr>
          <p:nvPr/>
        </p:nvSpPr>
        <p:spPr bwMode="black">
          <a:xfrm>
            <a:off x="5047751" y="2041087"/>
            <a:ext cx="1439862" cy="576263"/>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zh-CN" altLang="en-US" sz="1400" dirty="0">
                <a:latin typeface="Verdana" pitchFamily="34" charset="0"/>
                <a:ea typeface="汉仪旗黑-50S" panose="00020600040101010101" pitchFamily="18" charset="-122"/>
              </a:rPr>
              <a:t>股东</a:t>
            </a:r>
            <a:r>
              <a:rPr lang="zh-CN" altLang="en-US" sz="1600" dirty="0">
                <a:latin typeface="Verdana" pitchFamily="34" charset="0"/>
                <a:ea typeface="宋体" charset="-122"/>
              </a:rPr>
              <a:t> </a:t>
            </a:r>
            <a:r>
              <a:rPr lang="en-US" altLang="zh-CN" sz="1200" dirty="0">
                <a:ea typeface="宋体" charset="-122"/>
              </a:rPr>
              <a:t>D</a:t>
            </a:r>
          </a:p>
          <a:p>
            <a:pPr algn="ctr"/>
            <a:r>
              <a:rPr lang="en-US" altLang="zh-CN" sz="1400" dirty="0">
                <a:ea typeface="汉仪旗黑-50S" panose="00020600040101010101" pitchFamily="18" charset="-122"/>
              </a:rPr>
              <a:t>shareholder-D</a:t>
            </a:r>
          </a:p>
        </p:txBody>
      </p:sp>
      <p:sp>
        <p:nvSpPr>
          <p:cNvPr id="10" name="AutoShape 10"/>
          <p:cNvSpPr>
            <a:spLocks noChangeArrowheads="1"/>
          </p:cNvSpPr>
          <p:nvPr/>
        </p:nvSpPr>
        <p:spPr bwMode="black">
          <a:xfrm>
            <a:off x="6487613" y="3265050"/>
            <a:ext cx="1439862" cy="576262"/>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zh-CN" altLang="en-US" sz="1400" dirty="0">
                <a:latin typeface="Verdana" pitchFamily="34" charset="0"/>
                <a:ea typeface="汉仪旗黑-50S" panose="00020600040101010101" pitchFamily="18" charset="-122"/>
              </a:rPr>
              <a:t>股东</a:t>
            </a:r>
            <a:r>
              <a:rPr lang="zh-CN" altLang="en-US" sz="1600" dirty="0">
                <a:latin typeface="Verdana" pitchFamily="34" charset="0"/>
                <a:ea typeface="宋体" charset="-122"/>
              </a:rPr>
              <a:t> </a:t>
            </a:r>
            <a:r>
              <a:rPr lang="en-US" altLang="zh-CN" sz="1200" dirty="0">
                <a:ea typeface="宋体" charset="-122"/>
              </a:rPr>
              <a:t>B</a:t>
            </a:r>
          </a:p>
          <a:p>
            <a:pPr algn="ctr"/>
            <a:r>
              <a:rPr lang="en-US" altLang="zh-CN" sz="1400" dirty="0">
                <a:ea typeface="汉仪旗黑-50S" panose="00020600040101010101" pitchFamily="18" charset="-122"/>
              </a:rPr>
              <a:t>shareholder-B</a:t>
            </a:r>
          </a:p>
        </p:txBody>
      </p:sp>
      <p:sp>
        <p:nvSpPr>
          <p:cNvPr id="11" name="AutoShape 11"/>
          <p:cNvSpPr>
            <a:spLocks noChangeArrowheads="1"/>
          </p:cNvSpPr>
          <p:nvPr/>
        </p:nvSpPr>
        <p:spPr bwMode="black">
          <a:xfrm>
            <a:off x="5335088" y="4489012"/>
            <a:ext cx="1632550" cy="576263"/>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r>
              <a:rPr lang="zh-CN" altLang="en-US" sz="1400" dirty="0">
                <a:latin typeface="Verdana" pitchFamily="34" charset="0"/>
                <a:ea typeface="汉仪旗黑-50S" panose="00020600040101010101" pitchFamily="18" charset="-122"/>
              </a:rPr>
              <a:t>申请公司</a:t>
            </a:r>
            <a:r>
              <a:rPr lang="en-US" altLang="zh-CN" sz="1400" dirty="0">
                <a:ea typeface="汉仪旗黑-50S" panose="00020600040101010101" pitchFamily="18" charset="-122"/>
              </a:rPr>
              <a:t>Company application</a:t>
            </a:r>
          </a:p>
        </p:txBody>
      </p:sp>
      <p:sp>
        <p:nvSpPr>
          <p:cNvPr id="12" name="AutoShape 12"/>
          <p:cNvSpPr>
            <a:spLocks noChangeArrowheads="1"/>
          </p:cNvSpPr>
          <p:nvPr/>
        </p:nvSpPr>
        <p:spPr bwMode="black">
          <a:xfrm>
            <a:off x="4182563" y="3265050"/>
            <a:ext cx="1439862" cy="576262"/>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zh-CN" altLang="en-US" sz="1400" dirty="0">
                <a:latin typeface="Verdana" pitchFamily="34" charset="0"/>
                <a:ea typeface="汉仪旗黑-50S" panose="00020600040101010101" pitchFamily="18" charset="-122"/>
              </a:rPr>
              <a:t>股东</a:t>
            </a:r>
            <a:r>
              <a:rPr lang="zh-CN" altLang="en-US" sz="1600" dirty="0">
                <a:latin typeface="Verdana" pitchFamily="34" charset="0"/>
                <a:ea typeface="宋体" charset="-122"/>
              </a:rPr>
              <a:t> </a:t>
            </a:r>
            <a:r>
              <a:rPr lang="en-US" altLang="zh-CN" sz="1200" dirty="0">
                <a:ea typeface="宋体" charset="-122"/>
              </a:rPr>
              <a:t>A</a:t>
            </a:r>
          </a:p>
          <a:p>
            <a:pPr algn="ctr"/>
            <a:r>
              <a:rPr lang="en-US" altLang="zh-CN" sz="1400" dirty="0">
                <a:ea typeface="汉仪旗黑-50S" panose="00020600040101010101" pitchFamily="18" charset="-122"/>
              </a:rPr>
              <a:t>shareholder-A</a:t>
            </a:r>
          </a:p>
        </p:txBody>
      </p:sp>
      <p:sp>
        <p:nvSpPr>
          <p:cNvPr id="13" name="Text Box 13"/>
          <p:cNvSpPr txBox="1">
            <a:spLocks noChangeArrowheads="1"/>
          </p:cNvSpPr>
          <p:nvPr/>
        </p:nvSpPr>
        <p:spPr bwMode="black">
          <a:xfrm>
            <a:off x="4136345" y="2693550"/>
            <a:ext cx="5357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zh-CN" sz="1400" dirty="0">
                <a:latin typeface="Verdana" pitchFamily="34" charset="0"/>
                <a:ea typeface="MS PGothic" pitchFamily="34" charset="-128"/>
              </a:rPr>
              <a:t>xx%</a:t>
            </a:r>
          </a:p>
        </p:txBody>
      </p:sp>
      <p:sp>
        <p:nvSpPr>
          <p:cNvPr id="14" name="Text Box 14"/>
          <p:cNvSpPr txBox="1">
            <a:spLocks noChangeArrowheads="1"/>
          </p:cNvSpPr>
          <p:nvPr/>
        </p:nvSpPr>
        <p:spPr bwMode="black">
          <a:xfrm>
            <a:off x="5877832" y="2688787"/>
            <a:ext cx="53571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zh-CN" sz="1400" dirty="0">
                <a:latin typeface="Verdana" pitchFamily="34" charset="0"/>
                <a:ea typeface="MS PGothic" pitchFamily="34" charset="-128"/>
              </a:rPr>
              <a:t>xx%</a:t>
            </a:r>
          </a:p>
        </p:txBody>
      </p:sp>
      <p:sp>
        <p:nvSpPr>
          <p:cNvPr id="15" name="Text Box 15"/>
          <p:cNvSpPr txBox="1">
            <a:spLocks noChangeArrowheads="1"/>
          </p:cNvSpPr>
          <p:nvPr/>
        </p:nvSpPr>
        <p:spPr bwMode="black">
          <a:xfrm>
            <a:off x="4999945" y="3917512"/>
            <a:ext cx="5357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zh-CN" sz="1400">
                <a:latin typeface="Verdana" pitchFamily="34" charset="0"/>
                <a:ea typeface="MS PGothic" pitchFamily="34" charset="-128"/>
              </a:rPr>
              <a:t>xx%</a:t>
            </a:r>
          </a:p>
        </p:txBody>
      </p:sp>
      <p:sp>
        <p:nvSpPr>
          <p:cNvPr id="16" name="Text Box 16"/>
          <p:cNvSpPr txBox="1">
            <a:spLocks noChangeArrowheads="1"/>
          </p:cNvSpPr>
          <p:nvPr/>
        </p:nvSpPr>
        <p:spPr bwMode="black">
          <a:xfrm>
            <a:off x="7319282" y="3917512"/>
            <a:ext cx="53571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zh-CN" sz="1400" dirty="0">
                <a:latin typeface="Verdana" pitchFamily="34" charset="0"/>
                <a:ea typeface="MS PGothic" pitchFamily="34" charset="-128"/>
              </a:rPr>
              <a:t>xx%</a:t>
            </a:r>
          </a:p>
        </p:txBody>
      </p:sp>
      <p:sp>
        <p:nvSpPr>
          <p:cNvPr id="17" name="Rectangle 6"/>
          <p:cNvSpPr txBox="1">
            <a:spLocks noChangeArrowheads="1"/>
          </p:cNvSpPr>
          <p:nvPr/>
        </p:nvSpPr>
        <p:spPr>
          <a:xfrm>
            <a:off x="0" y="-43583"/>
            <a:ext cx="8519749" cy="803138"/>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smtClean="0">
                <a:latin typeface="汉仪旗黑-50S" panose="00020600040101010101" pitchFamily="18" charset="-122"/>
                <a:ea typeface="汉仪旗黑-50S" panose="00020600040101010101" pitchFamily="18" charset="-122"/>
              </a:rPr>
              <a:t>申请公司目前的背景资料</a:t>
            </a:r>
            <a:br>
              <a:rPr lang="zh-CN" altLang="en-US" sz="2800" b="1" dirty="0" smtClean="0">
                <a:latin typeface="汉仪旗黑-50S" panose="00020600040101010101" pitchFamily="18" charset="-122"/>
                <a:ea typeface="汉仪旗黑-50S" panose="00020600040101010101" pitchFamily="18" charset="-122"/>
              </a:rPr>
            </a:br>
            <a:r>
              <a:rPr lang="en-US" altLang="ja-JP" sz="2000" b="1" dirty="0" smtClean="0">
                <a:latin typeface="+mn-lt"/>
                <a:ea typeface="宋体" charset="-122"/>
              </a:rPr>
              <a:t>Current Background of </a:t>
            </a:r>
            <a:r>
              <a:rPr lang="en-US" altLang="zh-CN" sz="2000" b="1" dirty="0" smtClean="0">
                <a:latin typeface="+mn-lt"/>
                <a:ea typeface="宋体" charset="-122"/>
              </a:rPr>
              <a:t>C</a:t>
            </a:r>
            <a:r>
              <a:rPr lang="en-US" altLang="ja-JP" sz="2000" b="1" dirty="0" smtClean="0">
                <a:latin typeface="+mn-lt"/>
                <a:ea typeface="宋体" charset="-122"/>
              </a:rPr>
              <a:t>ompany </a:t>
            </a:r>
            <a:r>
              <a:rPr lang="en-US" altLang="zh-CN" sz="2000" b="1" dirty="0" smtClean="0">
                <a:latin typeface="+mn-lt"/>
                <a:ea typeface="宋体" charset="-122"/>
              </a:rPr>
              <a:t>A</a:t>
            </a:r>
            <a:r>
              <a:rPr lang="en-US" altLang="ja-JP" sz="2000" b="1" dirty="0" smtClean="0">
                <a:latin typeface="+mn-lt"/>
                <a:ea typeface="宋体" charset="-122"/>
              </a:rPr>
              <a:t>pplication</a:t>
            </a:r>
          </a:p>
        </p:txBody>
      </p:sp>
    </p:spTree>
    <p:extLst>
      <p:ext uri="{BB962C8B-B14F-4D97-AF65-F5344CB8AC3E}">
        <p14:creationId xmlns:p14="http://schemas.microsoft.com/office/powerpoint/2010/main" val="984679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90"/>
          <p:cNvGraphicFramePr>
            <a:graphicFrameLocks/>
          </p:cNvGraphicFramePr>
          <p:nvPr>
            <p:extLst>
              <p:ext uri="{D42A27DB-BD31-4B8C-83A1-F6EECF244321}">
                <p14:modId xmlns:p14="http://schemas.microsoft.com/office/powerpoint/2010/main" val="990176489"/>
              </p:ext>
            </p:extLst>
          </p:nvPr>
        </p:nvGraphicFramePr>
        <p:xfrm>
          <a:off x="395289" y="2286645"/>
          <a:ext cx="11322866" cy="3501745"/>
        </p:xfrm>
        <a:graphic>
          <a:graphicData uri="http://schemas.openxmlformats.org/drawingml/2006/table">
            <a:tbl>
              <a:tblPr/>
              <a:tblGrid>
                <a:gridCol w="1920494">
                  <a:extLst>
                    <a:ext uri="{9D8B030D-6E8A-4147-A177-3AD203B41FA5}">
                      <a16:colId xmlns:a16="http://schemas.microsoft.com/office/drawing/2014/main" val="20000"/>
                    </a:ext>
                  </a:extLst>
                </a:gridCol>
                <a:gridCol w="1326398">
                  <a:extLst>
                    <a:ext uri="{9D8B030D-6E8A-4147-A177-3AD203B41FA5}">
                      <a16:colId xmlns:a16="http://schemas.microsoft.com/office/drawing/2014/main" val="20001"/>
                    </a:ext>
                  </a:extLst>
                </a:gridCol>
                <a:gridCol w="1720399">
                  <a:extLst>
                    <a:ext uri="{9D8B030D-6E8A-4147-A177-3AD203B41FA5}">
                      <a16:colId xmlns:a16="http://schemas.microsoft.com/office/drawing/2014/main" val="20002"/>
                    </a:ext>
                  </a:extLst>
                </a:gridCol>
                <a:gridCol w="1590441">
                  <a:extLst>
                    <a:ext uri="{9D8B030D-6E8A-4147-A177-3AD203B41FA5}">
                      <a16:colId xmlns:a16="http://schemas.microsoft.com/office/drawing/2014/main" val="20003"/>
                    </a:ext>
                  </a:extLst>
                </a:gridCol>
                <a:gridCol w="1588378">
                  <a:extLst>
                    <a:ext uri="{9D8B030D-6E8A-4147-A177-3AD203B41FA5}">
                      <a16:colId xmlns:a16="http://schemas.microsoft.com/office/drawing/2014/main" val="20004"/>
                    </a:ext>
                  </a:extLst>
                </a:gridCol>
                <a:gridCol w="1588378">
                  <a:extLst>
                    <a:ext uri="{9D8B030D-6E8A-4147-A177-3AD203B41FA5}">
                      <a16:colId xmlns:a16="http://schemas.microsoft.com/office/drawing/2014/main" val="20005"/>
                    </a:ext>
                  </a:extLst>
                </a:gridCol>
                <a:gridCol w="1588378">
                  <a:extLst>
                    <a:ext uri="{9D8B030D-6E8A-4147-A177-3AD203B41FA5}">
                      <a16:colId xmlns:a16="http://schemas.microsoft.com/office/drawing/2014/main" val="20006"/>
                    </a:ext>
                  </a:extLst>
                </a:gridCol>
              </a:tblGrid>
              <a:tr h="462617">
                <a:tc rowSpan="2">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前两年</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cap="none" normalizeH="0" baseline="0" dirty="0" smtClean="0">
                          <a:ln>
                            <a:noFill/>
                          </a:ln>
                          <a:solidFill>
                            <a:schemeClr val="tx1"/>
                          </a:solidFill>
                          <a:effectLst/>
                          <a:latin typeface="+mn-lt"/>
                          <a:ea typeface="汉仪旗黑-50S" panose="00020600040101010101" pitchFamily="18" charset="-122"/>
                        </a:rPr>
                        <a:t>In the past 2 years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前一年 </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In the past 1 year</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本年累计</a:t>
                      </a:r>
                      <a:endParaRPr kumimoji="0" lang="en-US" altLang="zh-CN"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Accumulated data CYTD</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extLst>
                  <a:ext uri="{0D108BD9-81ED-4DB2-BD59-A6C34878D82A}">
                    <a16:rowId xmlns:a16="http://schemas.microsoft.com/office/drawing/2014/main" val="10000"/>
                  </a:ext>
                </a:extLst>
              </a:tr>
              <a:tr h="462617">
                <a:tc vMerge="1">
                  <a:txBody>
                    <a:bodyPr/>
                    <a:lstStyle/>
                    <a:p>
                      <a:endParaRPr lang="zh-CN" alt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金额</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Amount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增长率</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Growth Ratio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金额</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Amount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增长率</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Growth Ratio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金额</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Amount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增长率</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Growth Ratio %</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0560">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总收入</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Total Revenue</a:t>
                      </a:r>
                    </a:p>
                  </a:txBody>
                  <a:tcPr marL="72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0560">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毛利润</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Gross Profit</a:t>
                      </a:r>
                    </a:p>
                  </a:txBody>
                  <a:tcPr marL="72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0560">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毛利率</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Gross Profit Rate % </a:t>
                      </a:r>
                    </a:p>
                  </a:txBody>
                  <a:tcPr marL="72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10004"/>
                  </a:ext>
                </a:extLst>
              </a:tr>
              <a:tr h="420560">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净利润</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Net Profit</a:t>
                      </a:r>
                    </a:p>
                  </a:txBody>
                  <a:tcPr marL="72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0560">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净利率</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Net Profit Rate %</a:t>
                      </a:r>
                    </a:p>
                  </a:txBody>
                  <a:tcPr marL="72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10006"/>
                  </a:ext>
                </a:extLst>
              </a:tr>
              <a:tr h="473711">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净现金流</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Net Cash Flow</a:t>
                      </a:r>
                    </a:p>
                  </a:txBody>
                  <a:tcPr marL="72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3" name="Text Box 91"/>
          <p:cNvSpPr txBox="1">
            <a:spLocks noChangeArrowheads="1"/>
          </p:cNvSpPr>
          <p:nvPr/>
        </p:nvSpPr>
        <p:spPr bwMode="auto">
          <a:xfrm>
            <a:off x="395289" y="5855300"/>
            <a:ext cx="9415138" cy="46166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b="1">
                <a:solidFill>
                  <a:schemeClr val="tx1"/>
                </a:solidFill>
                <a:latin typeface="Verdana" pitchFamily="34" charset="0"/>
                <a:ea typeface="宋体" pitchFamily="2" charset="-122"/>
              </a:defRPr>
            </a:lvl1pPr>
            <a:lvl2pPr marL="742950" indent="-285750" eaLnBrk="0" hangingPunct="0">
              <a:defRPr sz="2200" b="1">
                <a:solidFill>
                  <a:schemeClr val="tx1"/>
                </a:solidFill>
                <a:latin typeface="Verdana" pitchFamily="34" charset="0"/>
                <a:ea typeface="宋体" pitchFamily="2" charset="-122"/>
              </a:defRPr>
            </a:lvl2pPr>
            <a:lvl3pPr marL="1143000" indent="-228600" eaLnBrk="0" hangingPunct="0">
              <a:defRPr sz="2200" b="1">
                <a:solidFill>
                  <a:schemeClr val="tx1"/>
                </a:solidFill>
                <a:latin typeface="Verdana" pitchFamily="34" charset="0"/>
                <a:ea typeface="宋体" pitchFamily="2" charset="-122"/>
              </a:defRPr>
            </a:lvl3pPr>
            <a:lvl4pPr marL="1600200" indent="-228600" eaLnBrk="0" hangingPunct="0">
              <a:defRPr sz="2200" b="1">
                <a:solidFill>
                  <a:schemeClr val="tx1"/>
                </a:solidFill>
                <a:latin typeface="Verdana" pitchFamily="34" charset="0"/>
                <a:ea typeface="宋体" pitchFamily="2" charset="-122"/>
              </a:defRPr>
            </a:lvl4pPr>
            <a:lvl5pPr marL="2057400" indent="-228600" eaLnBrk="0" hangingPunct="0">
              <a:defRPr sz="2200" b="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sz="2200" b="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sz="2200" b="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sz="2200" b="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sz="2200" b="1">
                <a:solidFill>
                  <a:schemeClr val="tx1"/>
                </a:solidFill>
                <a:latin typeface="Verdana" pitchFamily="34" charset="0"/>
                <a:ea typeface="宋体" pitchFamily="2" charset="-122"/>
              </a:defRPr>
            </a:lvl9pPr>
          </a:lstStyle>
          <a:p>
            <a:pPr eaLnBrk="1" hangingPunct="1"/>
            <a:r>
              <a:rPr lang="zh-CN" altLang="en-US" sz="1200" dirty="0">
                <a:latin typeface="+mn-ea"/>
                <a:ea typeface="+mn-ea"/>
              </a:rPr>
              <a:t>请提供最近三年的申请公司审计过的合并财务报表以及上述所列全部经销商的财务报表复印件。</a:t>
            </a:r>
            <a:endParaRPr lang="en-US" altLang="zh-CN" sz="1200" dirty="0">
              <a:latin typeface="+mn-ea"/>
              <a:ea typeface="+mn-ea"/>
            </a:endParaRPr>
          </a:p>
          <a:p>
            <a:pPr eaLnBrk="1" hangingPunct="1"/>
            <a:r>
              <a:rPr lang="en-US" altLang="zh-CN" sz="1200" dirty="0">
                <a:latin typeface="+mn-lt"/>
              </a:rPr>
              <a:t>Provide copy of audited financial statements for parent company as well as dealership companies for each year.</a:t>
            </a:r>
          </a:p>
        </p:txBody>
      </p:sp>
      <p:sp>
        <p:nvSpPr>
          <p:cNvPr id="4" name="Rectangle 3"/>
          <p:cNvSpPr txBox="1">
            <a:spLocks noChangeArrowheads="1"/>
          </p:cNvSpPr>
          <p:nvPr/>
        </p:nvSpPr>
        <p:spPr>
          <a:xfrm>
            <a:off x="223789" y="1166371"/>
            <a:ext cx="11767004" cy="11353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spcBef>
                <a:spcPct val="10000"/>
              </a:spcBef>
              <a:buFont typeface="Wingdings" panose="05000000000000000000" pitchFamily="2" charset="2"/>
              <a:buChar char="n"/>
            </a:pPr>
            <a:r>
              <a:rPr lang="zh-CN" altLang="en-US" sz="2000" b="1" dirty="0" smtClean="0">
                <a:latin typeface="+mn-ea"/>
              </a:rPr>
              <a:t>申请公司</a:t>
            </a:r>
            <a:r>
              <a:rPr lang="en-US" altLang="zh-CN" sz="2000" b="1" dirty="0" smtClean="0">
                <a:latin typeface="+mn-ea"/>
              </a:rPr>
              <a:t>A</a:t>
            </a:r>
            <a:r>
              <a:rPr lang="zh-CN" altLang="en-US" sz="2000" b="1" dirty="0" smtClean="0">
                <a:latin typeface="+mn-ea"/>
              </a:rPr>
              <a:t>目前的财务业绩</a:t>
            </a:r>
            <a:r>
              <a:rPr lang="en-US" altLang="zh-CN" sz="2000" b="1" dirty="0" smtClean="0">
                <a:latin typeface="+mn-ea"/>
              </a:rPr>
              <a:t>: </a:t>
            </a:r>
            <a:r>
              <a:rPr lang="zh-CN" altLang="en-US" sz="2000" b="1" dirty="0" smtClean="0">
                <a:latin typeface="+mn-ea"/>
              </a:rPr>
              <a:t>（单位：千元）</a:t>
            </a:r>
            <a:endParaRPr lang="en-US" altLang="zh-CN" sz="2000" b="1" dirty="0" smtClean="0">
              <a:latin typeface="+mn-ea"/>
            </a:endParaRPr>
          </a:p>
          <a:p>
            <a:pPr marL="0" indent="0">
              <a:lnSpc>
                <a:spcPts val="1800"/>
              </a:lnSpc>
              <a:spcBef>
                <a:spcPct val="10000"/>
              </a:spcBef>
              <a:buNone/>
            </a:pPr>
            <a:r>
              <a:rPr lang="en-US" altLang="zh-CN" sz="1400" dirty="0" smtClean="0">
                <a:latin typeface="Infiniti Brand Light" panose="00000400000000000000" pitchFamily="2" charset="0"/>
                <a:ea typeface="创艺简黑体" pitchFamily="2" charset="-122"/>
              </a:rPr>
              <a:t>     Current  financial performance  of company application (A unit of investment amount: RMB1,000).  </a:t>
            </a:r>
          </a:p>
          <a:p>
            <a:pPr marL="0" indent="0">
              <a:lnSpc>
                <a:spcPts val="1800"/>
              </a:lnSpc>
              <a:spcBef>
                <a:spcPct val="10000"/>
              </a:spcBef>
              <a:buNone/>
            </a:pPr>
            <a:r>
              <a:rPr lang="zh-CN" altLang="en-US" sz="1400" dirty="0" smtClean="0">
                <a:latin typeface="+mn-ea"/>
              </a:rPr>
              <a:t>   请提供申请公司的合并数据以及第</a:t>
            </a:r>
            <a:r>
              <a:rPr lang="en-US" altLang="zh-CN" sz="1400" dirty="0" smtClean="0">
                <a:latin typeface="+mn-ea"/>
              </a:rPr>
              <a:t>6</a:t>
            </a:r>
            <a:r>
              <a:rPr lang="zh-CN" altLang="en-US" sz="1400" dirty="0" smtClean="0">
                <a:latin typeface="+mn-ea"/>
              </a:rPr>
              <a:t>页中所列的所有经销商的财务数据。</a:t>
            </a:r>
            <a:endParaRPr lang="en-US" altLang="zh-CN" sz="1400" dirty="0" smtClean="0">
              <a:latin typeface="+mn-ea"/>
            </a:endParaRPr>
          </a:p>
          <a:p>
            <a:pPr marL="0" indent="0">
              <a:lnSpc>
                <a:spcPts val="1800"/>
              </a:lnSpc>
              <a:spcBef>
                <a:spcPct val="10000"/>
              </a:spcBef>
              <a:buNone/>
            </a:pPr>
            <a:r>
              <a:rPr lang="en-US" altLang="zh-CN" sz="1400" dirty="0" smtClean="0">
                <a:latin typeface="Infiniti Brand Light" panose="00000400000000000000" pitchFamily="2" charset="0"/>
                <a:ea typeface="创艺简黑体" pitchFamily="2" charset="-122"/>
              </a:rPr>
              <a:t>    Please provide one form for the parent company as well as for each of the dealerships listed on Slide 6.</a:t>
            </a:r>
            <a:endParaRPr lang="en-US" altLang="ja-JP" sz="1400" dirty="0" smtClean="0">
              <a:latin typeface="Infiniti Brand Light" panose="00000400000000000000" pitchFamily="2" charset="0"/>
              <a:ea typeface="创艺简黑体" pitchFamily="2" charset="-122"/>
            </a:endParaRPr>
          </a:p>
        </p:txBody>
      </p:sp>
      <p:sp>
        <p:nvSpPr>
          <p:cNvPr id="5" name="Rectangle 6"/>
          <p:cNvSpPr txBox="1">
            <a:spLocks noChangeArrowheads="1"/>
          </p:cNvSpPr>
          <p:nvPr/>
        </p:nvSpPr>
        <p:spPr>
          <a:xfrm>
            <a:off x="0" y="0"/>
            <a:ext cx="8519749" cy="803138"/>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smtClean="0">
                <a:latin typeface="汉仪旗黑-50S" panose="00020600040101010101" pitchFamily="18" charset="-122"/>
                <a:ea typeface="汉仪旗黑-50S" panose="00020600040101010101" pitchFamily="18" charset="-122"/>
              </a:rPr>
              <a:t>申请公司目前的背景资料</a:t>
            </a:r>
            <a:br>
              <a:rPr lang="zh-CN" altLang="en-US" sz="2800" b="1" dirty="0" smtClean="0">
                <a:latin typeface="汉仪旗黑-50S" panose="00020600040101010101" pitchFamily="18" charset="-122"/>
                <a:ea typeface="汉仪旗黑-50S" panose="00020600040101010101" pitchFamily="18" charset="-122"/>
              </a:rPr>
            </a:br>
            <a:r>
              <a:rPr lang="en-US" altLang="ja-JP" sz="2000" b="1" dirty="0" smtClean="0">
                <a:latin typeface="+mn-lt"/>
                <a:ea typeface="宋体" charset="-122"/>
              </a:rPr>
              <a:t>Current Background of </a:t>
            </a:r>
            <a:r>
              <a:rPr lang="en-US" altLang="ja-JP" sz="2000" b="1" dirty="0">
                <a:latin typeface="+mn-lt"/>
                <a:ea typeface="创艺简黑体" pitchFamily="2" charset="-122"/>
              </a:rPr>
              <a:t>Parent </a:t>
            </a:r>
            <a:r>
              <a:rPr lang="en-US" altLang="zh-CN" sz="2000" b="1" dirty="0">
                <a:latin typeface="+mn-lt"/>
                <a:ea typeface="创艺简黑体" pitchFamily="2" charset="-122"/>
              </a:rPr>
              <a:t>C</a:t>
            </a:r>
            <a:r>
              <a:rPr lang="en-US" altLang="ja-JP" sz="2000" b="1" dirty="0">
                <a:latin typeface="+mn-lt"/>
                <a:ea typeface="创艺简黑体" pitchFamily="2" charset="-122"/>
              </a:rPr>
              <a:t>ompany</a:t>
            </a:r>
            <a:endParaRPr lang="en-US" altLang="ja-JP" sz="2000" b="1" dirty="0" smtClean="0">
              <a:latin typeface="+mn-lt"/>
              <a:ea typeface="宋体" charset="-122"/>
            </a:endParaRPr>
          </a:p>
        </p:txBody>
      </p:sp>
    </p:spTree>
    <p:extLst>
      <p:ext uri="{BB962C8B-B14F-4D97-AF65-F5344CB8AC3E}">
        <p14:creationId xmlns:p14="http://schemas.microsoft.com/office/powerpoint/2010/main" val="798439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68"/>
          <p:cNvGraphicFramePr>
            <a:graphicFrameLocks/>
          </p:cNvGraphicFramePr>
          <p:nvPr>
            <p:extLst>
              <p:ext uri="{D42A27DB-BD31-4B8C-83A1-F6EECF244321}">
                <p14:modId xmlns:p14="http://schemas.microsoft.com/office/powerpoint/2010/main" val="785202082"/>
              </p:ext>
            </p:extLst>
          </p:nvPr>
        </p:nvGraphicFramePr>
        <p:xfrm>
          <a:off x="460582" y="2178534"/>
          <a:ext cx="10363518" cy="3999093"/>
        </p:xfrm>
        <a:graphic>
          <a:graphicData uri="http://schemas.openxmlformats.org/drawingml/2006/table">
            <a:tbl>
              <a:tblPr/>
              <a:tblGrid>
                <a:gridCol w="3710645">
                  <a:extLst>
                    <a:ext uri="{9D8B030D-6E8A-4147-A177-3AD203B41FA5}">
                      <a16:colId xmlns:a16="http://schemas.microsoft.com/office/drawing/2014/main" val="20000"/>
                    </a:ext>
                  </a:extLst>
                </a:gridCol>
                <a:gridCol w="2216276">
                  <a:extLst>
                    <a:ext uri="{9D8B030D-6E8A-4147-A177-3AD203B41FA5}">
                      <a16:colId xmlns:a16="http://schemas.microsoft.com/office/drawing/2014/main" val="20001"/>
                    </a:ext>
                  </a:extLst>
                </a:gridCol>
                <a:gridCol w="2218298">
                  <a:extLst>
                    <a:ext uri="{9D8B030D-6E8A-4147-A177-3AD203B41FA5}">
                      <a16:colId xmlns:a16="http://schemas.microsoft.com/office/drawing/2014/main" val="20002"/>
                    </a:ext>
                  </a:extLst>
                </a:gridCol>
                <a:gridCol w="2218299">
                  <a:extLst>
                    <a:ext uri="{9D8B030D-6E8A-4147-A177-3AD203B41FA5}">
                      <a16:colId xmlns:a16="http://schemas.microsoft.com/office/drawing/2014/main" val="20003"/>
                    </a:ext>
                  </a:extLst>
                </a:gridCol>
              </a:tblGrid>
              <a:tr h="422981">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tx1"/>
                          </a:solidFill>
                          <a:effectLst/>
                          <a:latin typeface="+mn-ea"/>
                          <a:ea typeface="+mn-ea"/>
                        </a:rPr>
                        <a:t>前两年</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cap="none" normalizeH="0" baseline="0" dirty="0" smtClean="0">
                          <a:ln>
                            <a:noFill/>
                          </a:ln>
                          <a:solidFill>
                            <a:schemeClr val="tx1"/>
                          </a:solidFill>
                          <a:effectLst/>
                          <a:latin typeface="Infiniti Brand Light" panose="00000400000000000000" pitchFamily="2" charset="0"/>
                          <a:ea typeface="+mn-ea"/>
                        </a:rPr>
                        <a:t>In the past 2 years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tx1"/>
                          </a:solidFill>
                          <a:effectLst/>
                          <a:latin typeface="+mn-ea"/>
                          <a:ea typeface="+mn-ea"/>
                        </a:rPr>
                        <a:t>前一年</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kern="1200" cap="none" normalizeH="0" baseline="0" dirty="0" smtClean="0">
                          <a:ln>
                            <a:noFill/>
                          </a:ln>
                          <a:solidFill>
                            <a:schemeClr val="tx1"/>
                          </a:solidFill>
                          <a:effectLst/>
                          <a:latin typeface="Infiniti Brand Light" panose="00000400000000000000" pitchFamily="2" charset="0"/>
                          <a:ea typeface="+mn-ea"/>
                          <a:cs typeface="+mn-cs"/>
                        </a:rPr>
                        <a:t>In the past 1 year</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mn-ea"/>
                          <a:ea typeface="+mn-ea"/>
                        </a:rPr>
                        <a:t>本年累计</a:t>
                      </a:r>
                      <a:endParaRPr kumimoji="0" lang="en-US" altLang="zh-CN" sz="1200" b="1" i="0" u="none" strike="noStrike" cap="none" normalizeH="0" baseline="0" dirty="0" smtClean="0">
                        <a:ln>
                          <a:noFill/>
                        </a:ln>
                        <a:solidFill>
                          <a:schemeClr val="tx1"/>
                        </a:solidFill>
                        <a:effectLst/>
                        <a:latin typeface="+mn-ea"/>
                        <a:ea typeface="+mn-ea"/>
                      </a:endParaRP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kern="1200" cap="none" normalizeH="0" baseline="0" dirty="0" smtClean="0">
                          <a:ln>
                            <a:noFill/>
                          </a:ln>
                          <a:solidFill>
                            <a:schemeClr val="tx1"/>
                          </a:solidFill>
                          <a:effectLst/>
                          <a:latin typeface="Infiniti Brand Light" panose="00000400000000000000" pitchFamily="2" charset="0"/>
                          <a:ea typeface="+mn-ea"/>
                          <a:cs typeface="+mn-cs"/>
                        </a:rPr>
                        <a:t>Accumulated data CYTD</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2981">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tx1"/>
                          </a:solidFill>
                          <a:effectLst/>
                          <a:latin typeface="+mn-ea"/>
                          <a:ea typeface="+mn-ea"/>
                        </a:rPr>
                        <a:t>资产负债率</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kern="1200" cap="none" normalizeH="0" baseline="0" dirty="0" smtClean="0">
                          <a:ln>
                            <a:noFill/>
                          </a:ln>
                          <a:solidFill>
                            <a:schemeClr val="tx1"/>
                          </a:solidFill>
                          <a:effectLst/>
                          <a:latin typeface="Infiniti Brand Light" panose="00000400000000000000" pitchFamily="2" charset="0"/>
                          <a:ea typeface="+mn-ea"/>
                          <a:cs typeface="+mn-cs"/>
                        </a:rPr>
                        <a:t>Debt/Asset Ratio (Total Debt/Total Asset)</a:t>
                      </a:r>
                    </a:p>
                  </a:txBody>
                  <a:tcPr marL="72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2981">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tx1"/>
                          </a:solidFill>
                          <a:effectLst/>
                          <a:latin typeface="+mn-ea"/>
                          <a:ea typeface="+mn-ea"/>
                        </a:rPr>
                        <a:t>流动比率</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kern="1200" cap="none" normalizeH="0" baseline="0" dirty="0" smtClean="0">
                          <a:ln>
                            <a:noFill/>
                          </a:ln>
                          <a:solidFill>
                            <a:schemeClr val="tx1"/>
                          </a:solidFill>
                          <a:effectLst/>
                          <a:latin typeface="Infiniti Brand Light" panose="00000400000000000000" pitchFamily="2" charset="0"/>
                          <a:ea typeface="+mn-ea"/>
                          <a:cs typeface="+mn-cs"/>
                        </a:rPr>
                        <a:t>Working Capital Ratio</a:t>
                      </a:r>
                    </a:p>
                  </a:txBody>
                  <a:tcPr marL="72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2981">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tx1"/>
                          </a:solidFill>
                          <a:effectLst/>
                          <a:latin typeface="+mn-ea"/>
                          <a:ea typeface="+mn-ea"/>
                        </a:rPr>
                        <a:t>速动比率</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kern="1200" cap="none" normalizeH="0" baseline="0" dirty="0" smtClean="0">
                          <a:ln>
                            <a:noFill/>
                          </a:ln>
                          <a:solidFill>
                            <a:schemeClr val="tx1"/>
                          </a:solidFill>
                          <a:effectLst/>
                          <a:latin typeface="Infiniti Brand Light" panose="00000400000000000000" pitchFamily="2" charset="0"/>
                          <a:ea typeface="+mn-ea"/>
                          <a:cs typeface="+mn-cs"/>
                        </a:rPr>
                        <a:t>Quick Ratio</a:t>
                      </a:r>
                    </a:p>
                  </a:txBody>
                  <a:tcPr marL="72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2981">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tx1"/>
                          </a:solidFill>
                          <a:effectLst/>
                          <a:latin typeface="+mn-ea"/>
                          <a:ea typeface="+mn-ea"/>
                        </a:rPr>
                        <a:t>所有者权益</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kern="1200" cap="none" normalizeH="0" baseline="0" dirty="0" smtClean="0">
                          <a:ln>
                            <a:noFill/>
                          </a:ln>
                          <a:solidFill>
                            <a:schemeClr val="tx1"/>
                          </a:solidFill>
                          <a:effectLst/>
                          <a:latin typeface="Infiniti Brand Light" panose="00000400000000000000" pitchFamily="2" charset="0"/>
                          <a:ea typeface="+mn-ea"/>
                          <a:cs typeface="+mn-cs"/>
                        </a:rPr>
                        <a:t>Owner’s Equities (Net Worth)</a:t>
                      </a:r>
                    </a:p>
                  </a:txBody>
                  <a:tcPr marL="72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2981">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tx1"/>
                          </a:solidFill>
                          <a:effectLst/>
                          <a:latin typeface="+mn-ea"/>
                          <a:ea typeface="+mn-ea"/>
                        </a:rPr>
                        <a:t>固定资产</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kern="1200" cap="none" normalizeH="0" baseline="0" dirty="0" smtClean="0">
                          <a:ln>
                            <a:noFill/>
                          </a:ln>
                          <a:solidFill>
                            <a:schemeClr val="tx1"/>
                          </a:solidFill>
                          <a:effectLst/>
                          <a:latin typeface="Infiniti Brand Light" panose="00000400000000000000" pitchFamily="2" charset="0"/>
                          <a:ea typeface="+mn-ea"/>
                          <a:cs typeface="+mn-cs"/>
                        </a:rPr>
                        <a:t>Fixed Assets</a:t>
                      </a:r>
                    </a:p>
                  </a:txBody>
                  <a:tcPr marL="72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2981">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tx1"/>
                          </a:solidFill>
                          <a:effectLst/>
                          <a:latin typeface="+mn-ea"/>
                          <a:ea typeface="+mn-ea"/>
                        </a:rPr>
                        <a:t>货币资金</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kern="1200" cap="none" normalizeH="0" baseline="0" dirty="0" smtClean="0">
                          <a:ln>
                            <a:noFill/>
                          </a:ln>
                          <a:solidFill>
                            <a:schemeClr val="tx1"/>
                          </a:solidFill>
                          <a:effectLst/>
                          <a:latin typeface="Infiniti Brand Light" panose="00000400000000000000" pitchFamily="2" charset="0"/>
                          <a:ea typeface="+mn-ea"/>
                          <a:cs typeface="+mn-cs"/>
                        </a:rPr>
                        <a:t>Cash in Bank</a:t>
                      </a:r>
                      <a:endParaRPr kumimoji="0" lang="zh-CN" altLang="en-US" sz="1200" b="1" i="0" u="none" strike="noStrike" kern="1200" cap="none" normalizeH="0" baseline="0" dirty="0" smtClean="0">
                        <a:ln>
                          <a:noFill/>
                        </a:ln>
                        <a:solidFill>
                          <a:schemeClr val="tx1"/>
                        </a:solidFill>
                        <a:effectLst/>
                        <a:latin typeface="Infiniti Brand Light" panose="00000400000000000000" pitchFamily="2" charset="0"/>
                        <a:ea typeface="+mn-ea"/>
                        <a:cs typeface="+mn-cs"/>
                      </a:endParaRPr>
                    </a:p>
                  </a:txBody>
                  <a:tcPr marL="72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2981">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tx1"/>
                          </a:solidFill>
                          <a:effectLst/>
                          <a:latin typeface="+mn-ea"/>
                          <a:ea typeface="+mn-ea"/>
                        </a:rPr>
                        <a:t>融资保证金</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kern="1200" cap="none" normalizeH="0" baseline="0" dirty="0" smtClean="0">
                          <a:ln>
                            <a:noFill/>
                          </a:ln>
                          <a:solidFill>
                            <a:schemeClr val="tx1"/>
                          </a:solidFill>
                          <a:effectLst/>
                          <a:latin typeface="Infiniti Brand Light" panose="00000400000000000000" pitchFamily="2" charset="0"/>
                          <a:ea typeface="+mn-ea"/>
                          <a:cs typeface="+mn-cs"/>
                        </a:rPr>
                        <a:t>Financing Deposit (including floorplan)</a:t>
                      </a:r>
                    </a:p>
                  </a:txBody>
                  <a:tcPr marL="72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15245">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tx1"/>
                          </a:solidFill>
                          <a:effectLst/>
                          <a:latin typeface="+mn-ea"/>
                          <a:ea typeface="+mn-ea"/>
                        </a:rPr>
                        <a:t>可用于投资的富余自有现金</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kern="1200" cap="none" normalizeH="0" baseline="0" dirty="0" smtClean="0">
                          <a:ln>
                            <a:noFill/>
                          </a:ln>
                          <a:solidFill>
                            <a:schemeClr val="tx1"/>
                          </a:solidFill>
                          <a:effectLst/>
                          <a:latin typeface="Infiniti Brand Light" panose="00000400000000000000" pitchFamily="2" charset="0"/>
                          <a:ea typeface="+mn-ea"/>
                          <a:cs typeface="+mn-cs"/>
                        </a:rPr>
                        <a:t>Sufficient Equity Fund is available for investment. </a:t>
                      </a:r>
                    </a:p>
                  </a:txBody>
                  <a:tcPr marL="72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3" name="Rectangle 3"/>
          <p:cNvSpPr txBox="1">
            <a:spLocks noChangeArrowheads="1"/>
          </p:cNvSpPr>
          <p:nvPr/>
        </p:nvSpPr>
        <p:spPr>
          <a:xfrm>
            <a:off x="146297" y="1135383"/>
            <a:ext cx="11767004" cy="11353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spcBef>
                <a:spcPct val="10000"/>
              </a:spcBef>
              <a:buFont typeface="Wingdings" panose="05000000000000000000" pitchFamily="2" charset="2"/>
              <a:buChar char="n"/>
            </a:pPr>
            <a:r>
              <a:rPr lang="zh-CN" altLang="en-US" sz="2000" b="1" dirty="0" smtClean="0">
                <a:latin typeface="+mn-ea"/>
              </a:rPr>
              <a:t>申请公司</a:t>
            </a:r>
            <a:r>
              <a:rPr lang="en-US" altLang="zh-CN" sz="2000" b="1" dirty="0" smtClean="0">
                <a:latin typeface="+mn-ea"/>
              </a:rPr>
              <a:t>A</a:t>
            </a:r>
            <a:r>
              <a:rPr lang="zh-CN" altLang="en-US" sz="2000" b="1" dirty="0" smtClean="0">
                <a:latin typeface="+mn-ea"/>
              </a:rPr>
              <a:t>目前的财务业绩</a:t>
            </a:r>
            <a:r>
              <a:rPr lang="en-US" altLang="zh-CN" sz="2000" b="1" dirty="0" smtClean="0">
                <a:latin typeface="+mn-ea"/>
              </a:rPr>
              <a:t>: </a:t>
            </a:r>
            <a:r>
              <a:rPr lang="zh-CN" altLang="en-US" sz="2000" b="1" dirty="0" smtClean="0">
                <a:latin typeface="+mn-ea"/>
              </a:rPr>
              <a:t>（单位：千元）</a:t>
            </a:r>
            <a:endParaRPr lang="en-US" altLang="zh-CN" sz="2000" b="1" dirty="0" smtClean="0">
              <a:latin typeface="+mn-ea"/>
            </a:endParaRPr>
          </a:p>
          <a:p>
            <a:pPr marL="0" indent="0">
              <a:lnSpc>
                <a:spcPts val="1800"/>
              </a:lnSpc>
              <a:spcBef>
                <a:spcPct val="10000"/>
              </a:spcBef>
              <a:buNone/>
            </a:pPr>
            <a:r>
              <a:rPr lang="en-US" altLang="zh-CN" sz="1400" dirty="0" smtClean="0">
                <a:latin typeface="Infiniti Brand Light" panose="00000400000000000000" pitchFamily="2" charset="0"/>
                <a:ea typeface="创艺简黑体" pitchFamily="2" charset="-122"/>
              </a:rPr>
              <a:t>Current  financial performance  of company application (A unit of investment amount: RMB1,000).  </a:t>
            </a:r>
          </a:p>
          <a:p>
            <a:pPr marL="0" indent="0">
              <a:lnSpc>
                <a:spcPts val="2000"/>
              </a:lnSpc>
              <a:spcBef>
                <a:spcPct val="10000"/>
              </a:spcBef>
              <a:buNone/>
            </a:pPr>
            <a:r>
              <a:rPr lang="en-US" altLang="zh-CN" sz="1400" dirty="0" smtClean="0">
                <a:latin typeface="汉仪旗黑-50S" panose="00020600040101010101" pitchFamily="18" charset="-122"/>
                <a:ea typeface="汉仪旗黑-50S" panose="00020600040101010101" pitchFamily="18" charset="-122"/>
              </a:rPr>
              <a:t>In </a:t>
            </a:r>
            <a:r>
              <a:rPr lang="en-US" altLang="zh-CN" sz="1400" dirty="0">
                <a:latin typeface="汉仪旗黑-50S" panose="00020600040101010101" pitchFamily="18" charset="-122"/>
                <a:ea typeface="汉仪旗黑-50S" panose="00020600040101010101" pitchFamily="18" charset="-122"/>
              </a:rPr>
              <a:t>addition to filling out the table below, please provide a copy of your most recent audited Balance Sheet.</a:t>
            </a:r>
            <a:endParaRPr lang="en-US" altLang="ja-JP" sz="1400" dirty="0">
              <a:latin typeface="汉仪旗黑-50S" panose="00020600040101010101" pitchFamily="18" charset="-122"/>
              <a:ea typeface="汉仪旗黑-50S" panose="00020600040101010101" pitchFamily="18" charset="-122"/>
            </a:endParaRPr>
          </a:p>
        </p:txBody>
      </p:sp>
      <p:sp>
        <p:nvSpPr>
          <p:cNvPr id="4" name="Rectangle 6"/>
          <p:cNvSpPr txBox="1">
            <a:spLocks noChangeArrowheads="1"/>
          </p:cNvSpPr>
          <p:nvPr/>
        </p:nvSpPr>
        <p:spPr>
          <a:xfrm>
            <a:off x="0" y="0"/>
            <a:ext cx="8519749" cy="803138"/>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smtClean="0">
                <a:latin typeface="汉仪旗黑-50S" panose="00020600040101010101" pitchFamily="18" charset="-122"/>
                <a:ea typeface="汉仪旗黑-50S" panose="00020600040101010101" pitchFamily="18" charset="-122"/>
              </a:rPr>
              <a:t>申请公司目前的背景资料</a:t>
            </a:r>
            <a:br>
              <a:rPr lang="zh-CN" altLang="en-US" sz="2800" b="1" dirty="0" smtClean="0">
                <a:latin typeface="汉仪旗黑-50S" panose="00020600040101010101" pitchFamily="18" charset="-122"/>
                <a:ea typeface="汉仪旗黑-50S" panose="00020600040101010101" pitchFamily="18" charset="-122"/>
              </a:rPr>
            </a:br>
            <a:r>
              <a:rPr lang="en-US" altLang="ja-JP" sz="2000" b="1" dirty="0" smtClean="0">
                <a:latin typeface="+mn-lt"/>
                <a:ea typeface="宋体" charset="-122"/>
              </a:rPr>
              <a:t>Current Background of </a:t>
            </a:r>
            <a:r>
              <a:rPr lang="en-US" altLang="ja-JP" sz="2000" b="1" dirty="0">
                <a:latin typeface="+mn-lt"/>
                <a:ea typeface="创艺简黑体" pitchFamily="2" charset="-122"/>
              </a:rPr>
              <a:t>Parent </a:t>
            </a:r>
            <a:r>
              <a:rPr lang="en-US" altLang="zh-CN" sz="2000" b="1" dirty="0">
                <a:latin typeface="+mn-lt"/>
                <a:ea typeface="创艺简黑体" pitchFamily="2" charset="-122"/>
              </a:rPr>
              <a:t>C</a:t>
            </a:r>
            <a:r>
              <a:rPr lang="en-US" altLang="ja-JP" sz="2000" b="1" dirty="0">
                <a:latin typeface="+mn-lt"/>
                <a:ea typeface="创艺简黑体" pitchFamily="2" charset="-122"/>
              </a:rPr>
              <a:t>ompany</a:t>
            </a:r>
            <a:endParaRPr lang="en-US" altLang="ja-JP" sz="2000" b="1" dirty="0" smtClean="0">
              <a:latin typeface="+mn-lt"/>
              <a:ea typeface="宋体" charset="-122"/>
            </a:endParaRPr>
          </a:p>
        </p:txBody>
      </p:sp>
    </p:spTree>
    <p:extLst>
      <p:ext uri="{BB962C8B-B14F-4D97-AF65-F5344CB8AC3E}">
        <p14:creationId xmlns:p14="http://schemas.microsoft.com/office/powerpoint/2010/main" val="2977238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406099" y="500371"/>
            <a:ext cx="4887207" cy="7247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b="1" dirty="0" smtClean="0">
                <a:solidFill>
                  <a:schemeClr val="bg1"/>
                </a:solidFill>
                <a:latin typeface="Infiniti Brand Light" panose="00000400000000000000" pitchFamily="2" charset="0"/>
                <a:ea typeface="汉仪旗黑-50S" panose="00020600040101010101" pitchFamily="18" charset="-122"/>
              </a:rPr>
              <a:t>目录</a:t>
            </a:r>
            <a:r>
              <a:rPr lang="en-US" altLang="zh-CN" b="1" dirty="0" smtClean="0">
                <a:solidFill>
                  <a:schemeClr val="bg1"/>
                </a:solidFill>
                <a:latin typeface="Infiniti Brand Light" panose="00000400000000000000" pitchFamily="2" charset="0"/>
                <a:ea typeface="汉仪旗黑-50S" panose="00020600040101010101" pitchFamily="18" charset="-122"/>
              </a:rPr>
              <a:t>Contents</a:t>
            </a:r>
          </a:p>
        </p:txBody>
      </p:sp>
      <p:sp>
        <p:nvSpPr>
          <p:cNvPr id="5" name="Rectangle 3"/>
          <p:cNvSpPr txBox="1">
            <a:spLocks noChangeArrowheads="1"/>
          </p:cNvSpPr>
          <p:nvPr/>
        </p:nvSpPr>
        <p:spPr>
          <a:xfrm>
            <a:off x="3054029" y="2165322"/>
            <a:ext cx="9527177" cy="28062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500"/>
              </a:lnSpc>
              <a:buFont typeface="Wingdings" panose="05000000000000000000" pitchFamily="2" charset="2"/>
              <a:buChar char="n"/>
            </a:pPr>
            <a:r>
              <a:rPr lang="zh-CN" altLang="en-US" dirty="0" smtClean="0">
                <a:solidFill>
                  <a:schemeClr val="bg1">
                    <a:lumMod val="65000"/>
                  </a:schemeClr>
                </a:solidFill>
                <a:latin typeface="汉仪旗黑-50S" panose="00020600040101010101" pitchFamily="18" charset="-122"/>
                <a:ea typeface="汉仪旗黑-50S" panose="00020600040101010101" pitchFamily="18" charset="-122"/>
              </a:rPr>
              <a:t> 申请公司目前的背景资料</a:t>
            </a:r>
          </a:p>
          <a:p>
            <a:pPr marL="0" indent="0">
              <a:lnSpc>
                <a:spcPts val="4500"/>
              </a:lnSpc>
              <a:buNone/>
            </a:pPr>
            <a:r>
              <a:rPr lang="en-US" altLang="ja-JP" sz="1800" dirty="0">
                <a:solidFill>
                  <a:schemeClr val="bg1">
                    <a:lumMod val="65000"/>
                  </a:schemeClr>
                </a:solidFill>
                <a:latin typeface="汉仪旗黑-50S" panose="00020600040101010101" pitchFamily="18" charset="-122"/>
                <a:ea typeface="汉仪旗黑-50S" panose="00020600040101010101" pitchFamily="18" charset="-122"/>
              </a:rPr>
              <a:t> </a:t>
            </a:r>
            <a:r>
              <a:rPr lang="en-US" altLang="ja-JP" sz="1800" dirty="0" smtClean="0">
                <a:solidFill>
                  <a:schemeClr val="bg1">
                    <a:lumMod val="65000"/>
                  </a:schemeClr>
                </a:solidFill>
                <a:latin typeface="汉仪旗黑-50S" panose="00020600040101010101" pitchFamily="18" charset="-122"/>
                <a:ea typeface="汉仪旗黑-50S" panose="00020600040101010101" pitchFamily="18" charset="-122"/>
              </a:rPr>
              <a:t>   </a:t>
            </a:r>
            <a:r>
              <a:rPr lang="en-US" altLang="ja-JP" sz="2400" dirty="0" smtClean="0">
                <a:solidFill>
                  <a:schemeClr val="bg1">
                    <a:lumMod val="65000"/>
                  </a:schemeClr>
                </a:solidFill>
                <a:ea typeface="汉仪旗黑-50S" panose="00020600040101010101" pitchFamily="18" charset="-122"/>
              </a:rPr>
              <a:t>Current Background of </a:t>
            </a:r>
            <a:r>
              <a:rPr lang="en-US" altLang="zh-CN" sz="2400" dirty="0" smtClean="0">
                <a:solidFill>
                  <a:schemeClr val="bg1">
                    <a:lumMod val="65000"/>
                  </a:schemeClr>
                </a:solidFill>
                <a:ea typeface="汉仪旗黑-50S" panose="00020600040101010101" pitchFamily="18" charset="-122"/>
              </a:rPr>
              <a:t>C</a:t>
            </a:r>
            <a:r>
              <a:rPr lang="en-US" altLang="ja-JP" sz="2400" dirty="0" smtClean="0">
                <a:solidFill>
                  <a:schemeClr val="bg1">
                    <a:lumMod val="65000"/>
                  </a:schemeClr>
                </a:solidFill>
                <a:ea typeface="汉仪旗黑-50S" panose="00020600040101010101" pitchFamily="18" charset="-122"/>
              </a:rPr>
              <a:t>ompany </a:t>
            </a:r>
            <a:r>
              <a:rPr lang="en-US" altLang="zh-CN" sz="2400" dirty="0" smtClean="0">
                <a:solidFill>
                  <a:schemeClr val="bg1">
                    <a:lumMod val="65000"/>
                  </a:schemeClr>
                </a:solidFill>
                <a:ea typeface="汉仪旗黑-50S" panose="00020600040101010101" pitchFamily="18" charset="-122"/>
              </a:rPr>
              <a:t>A</a:t>
            </a:r>
            <a:r>
              <a:rPr lang="en-US" altLang="ja-JP" sz="2400" dirty="0" smtClean="0">
                <a:solidFill>
                  <a:schemeClr val="bg1">
                    <a:lumMod val="65000"/>
                  </a:schemeClr>
                </a:solidFill>
                <a:ea typeface="汉仪旗黑-50S" panose="00020600040101010101" pitchFamily="18" charset="-122"/>
              </a:rPr>
              <a:t>pplication</a:t>
            </a:r>
            <a:endParaRPr lang="en-US" altLang="zh-CN" sz="2400" dirty="0" smtClean="0">
              <a:solidFill>
                <a:schemeClr val="bg1">
                  <a:lumMod val="65000"/>
                </a:schemeClr>
              </a:solidFill>
              <a:latin typeface="汉仪旗黑-50S" panose="00020600040101010101" pitchFamily="18" charset="-122"/>
              <a:ea typeface="汉仪旗黑-50S" panose="00020600040101010101" pitchFamily="18" charset="-122"/>
            </a:endParaRPr>
          </a:p>
          <a:p>
            <a:pPr>
              <a:lnSpc>
                <a:spcPts val="4500"/>
              </a:lnSpc>
              <a:buFont typeface="Wingdings" panose="05000000000000000000" pitchFamily="2" charset="2"/>
              <a:buChar char="n"/>
            </a:pPr>
            <a:r>
              <a:rPr lang="zh-CN" altLang="en-US" dirty="0" smtClean="0">
                <a:solidFill>
                  <a:schemeClr val="bg1"/>
                </a:solidFill>
                <a:latin typeface="汉仪旗黑-50S" panose="00020600040101010101" pitchFamily="18" charset="-122"/>
                <a:ea typeface="汉仪旗黑-50S" panose="00020600040101010101" pitchFamily="18" charset="-122"/>
              </a:rPr>
              <a:t> 英菲尼迪经销商商业计划书</a:t>
            </a:r>
          </a:p>
          <a:p>
            <a:pPr marL="0" indent="0">
              <a:lnSpc>
                <a:spcPts val="4500"/>
              </a:lnSpc>
              <a:buNone/>
            </a:pPr>
            <a:r>
              <a:rPr lang="en-US" altLang="zh-CN" sz="3200" dirty="0">
                <a:solidFill>
                  <a:schemeClr val="bg1"/>
                </a:solidFill>
                <a:latin typeface="汉仪旗黑-50S" panose="00020600040101010101" pitchFamily="18" charset="-122"/>
                <a:ea typeface="汉仪旗黑-50S" panose="00020600040101010101" pitchFamily="18" charset="-122"/>
              </a:rPr>
              <a:t> </a:t>
            </a:r>
            <a:r>
              <a:rPr lang="en-US" altLang="zh-CN" sz="3200" dirty="0" smtClean="0">
                <a:solidFill>
                  <a:schemeClr val="bg1"/>
                </a:solidFill>
                <a:latin typeface="汉仪旗黑-50S" panose="00020600040101010101" pitchFamily="18" charset="-122"/>
                <a:ea typeface="汉仪旗黑-50S" panose="00020600040101010101" pitchFamily="18" charset="-122"/>
              </a:rPr>
              <a:t> </a:t>
            </a:r>
            <a:r>
              <a:rPr lang="en-US" altLang="zh-CN" sz="2400" dirty="0" smtClean="0">
                <a:solidFill>
                  <a:schemeClr val="bg1"/>
                </a:solidFill>
                <a:ea typeface="汉仪旗黑-50S" panose="00020600040101010101" pitchFamily="18" charset="-122"/>
              </a:rPr>
              <a:t>INFINITI </a:t>
            </a:r>
            <a:r>
              <a:rPr lang="en-US" altLang="zh-CN" sz="2400" dirty="0">
                <a:solidFill>
                  <a:schemeClr val="bg1"/>
                </a:solidFill>
                <a:ea typeface="汉仪旗黑-50S" panose="00020600040101010101" pitchFamily="18" charset="-122"/>
              </a:rPr>
              <a:t>Dealer Business Proposal</a:t>
            </a:r>
          </a:p>
        </p:txBody>
      </p:sp>
    </p:spTree>
    <p:extLst>
      <p:ext uri="{BB962C8B-B14F-4D97-AF65-F5344CB8AC3E}">
        <p14:creationId xmlns:p14="http://schemas.microsoft.com/office/powerpoint/2010/main" val="13395305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txBox="1">
            <a:spLocks noChangeArrowheads="1"/>
          </p:cNvSpPr>
          <p:nvPr/>
        </p:nvSpPr>
        <p:spPr>
          <a:xfrm>
            <a:off x="251404" y="1122513"/>
            <a:ext cx="10802007" cy="54101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n"/>
            </a:pPr>
            <a:r>
              <a:rPr lang="zh-CN" altLang="en-US" sz="1800" b="1" dirty="0" smtClean="0">
                <a:latin typeface="汉仪旗黑-50S" panose="00020600040101010101" pitchFamily="18" charset="-122"/>
                <a:ea typeface="汉仪旗黑-50S" panose="00020600040101010101" pitchFamily="18" charset="-122"/>
              </a:rPr>
              <a:t> 英菲尼迪经销商股权结构图</a:t>
            </a:r>
          </a:p>
          <a:p>
            <a:pPr marL="0" indent="0">
              <a:buNone/>
            </a:pPr>
            <a:r>
              <a:rPr lang="en-US" altLang="zh-CN" sz="1600" dirty="0">
                <a:latin typeface="汉仪旗黑-50S" panose="00020600040101010101" pitchFamily="18" charset="-122"/>
                <a:ea typeface="汉仪旗黑-50S" panose="00020600040101010101" pitchFamily="18" charset="-122"/>
              </a:rPr>
              <a:t> </a:t>
            </a:r>
            <a:r>
              <a:rPr lang="en-US" altLang="zh-CN" sz="1600" dirty="0" smtClean="0">
                <a:latin typeface="汉仪旗黑-50S" panose="00020600040101010101" pitchFamily="18" charset="-122"/>
                <a:ea typeface="汉仪旗黑-50S" panose="00020600040101010101" pitchFamily="18" charset="-122"/>
              </a:rPr>
              <a:t>  </a:t>
            </a:r>
            <a:r>
              <a:rPr lang="en-US" altLang="zh-CN" sz="1600" dirty="0" smtClean="0">
                <a:ea typeface="汉仪旗黑-50S" panose="00020600040101010101" pitchFamily="18" charset="-122"/>
              </a:rPr>
              <a:t>Shareholders Flowchart of INFINITI Dealer (minimum of 2 levels)</a:t>
            </a:r>
          </a:p>
          <a:p>
            <a:pPr>
              <a:buFont typeface="Wingdings" panose="05000000000000000000" pitchFamily="2" charset="2"/>
              <a:buChar char="n"/>
            </a:pPr>
            <a:endParaRPr lang="en-US" altLang="zh-CN" sz="1600" dirty="0" smtClean="0">
              <a:latin typeface="汉仪旗黑-50S" panose="00020600040101010101" pitchFamily="18" charset="-122"/>
              <a:ea typeface="汉仪旗黑-50S" panose="00020600040101010101" pitchFamily="18" charset="-122"/>
            </a:endParaRPr>
          </a:p>
          <a:p>
            <a:pPr>
              <a:buFont typeface="Wingdings" panose="05000000000000000000" pitchFamily="2" charset="2"/>
              <a:buChar char="n"/>
            </a:pPr>
            <a:endParaRPr lang="en-US" altLang="zh-CN" sz="1600" dirty="0" smtClean="0">
              <a:latin typeface="汉仪旗黑-50S" panose="00020600040101010101" pitchFamily="18" charset="-122"/>
              <a:ea typeface="汉仪旗黑-50S" panose="00020600040101010101" pitchFamily="18" charset="-122"/>
            </a:endParaRPr>
          </a:p>
          <a:p>
            <a:pPr>
              <a:buFont typeface="Wingdings" panose="05000000000000000000" pitchFamily="2" charset="2"/>
              <a:buChar char="n"/>
            </a:pPr>
            <a:endParaRPr lang="en-US" altLang="zh-CN" sz="1600" dirty="0" smtClean="0">
              <a:latin typeface="汉仪旗黑-50S" panose="00020600040101010101" pitchFamily="18" charset="-122"/>
              <a:ea typeface="汉仪旗黑-50S" panose="00020600040101010101" pitchFamily="18" charset="-122"/>
            </a:endParaRPr>
          </a:p>
          <a:p>
            <a:pPr>
              <a:buFont typeface="Wingdings" panose="05000000000000000000" pitchFamily="2" charset="2"/>
              <a:buChar char="n"/>
            </a:pPr>
            <a:endParaRPr lang="en-US" altLang="zh-CN" sz="1600" dirty="0" smtClean="0">
              <a:latin typeface="汉仪旗黑-50S" panose="00020600040101010101" pitchFamily="18" charset="-122"/>
              <a:ea typeface="汉仪旗黑-50S" panose="00020600040101010101" pitchFamily="18" charset="-122"/>
            </a:endParaRPr>
          </a:p>
          <a:p>
            <a:pPr>
              <a:buFont typeface="Wingdings" panose="05000000000000000000" pitchFamily="2" charset="2"/>
              <a:buChar char="n"/>
            </a:pPr>
            <a:endParaRPr lang="en-US" altLang="zh-CN" sz="1600" dirty="0" smtClean="0">
              <a:latin typeface="汉仪旗黑-50S" panose="00020600040101010101" pitchFamily="18" charset="-122"/>
              <a:ea typeface="汉仪旗黑-50S" panose="00020600040101010101" pitchFamily="18" charset="-122"/>
            </a:endParaRPr>
          </a:p>
          <a:p>
            <a:pPr>
              <a:buFont typeface="Wingdings" panose="05000000000000000000" pitchFamily="2" charset="2"/>
              <a:buChar char="n"/>
            </a:pPr>
            <a:endParaRPr lang="en-US" altLang="zh-CN" sz="1600" dirty="0" smtClean="0">
              <a:latin typeface="汉仪旗黑-50S" panose="00020600040101010101" pitchFamily="18" charset="-122"/>
              <a:ea typeface="汉仪旗黑-50S" panose="00020600040101010101" pitchFamily="18" charset="-122"/>
            </a:endParaRPr>
          </a:p>
          <a:p>
            <a:pPr>
              <a:buFont typeface="Wingdings" panose="05000000000000000000" pitchFamily="2" charset="2"/>
              <a:buChar char="n"/>
            </a:pPr>
            <a:endParaRPr lang="en-US" altLang="zh-CN" sz="1600" dirty="0" smtClean="0">
              <a:latin typeface="汉仪旗黑-50S" panose="00020600040101010101" pitchFamily="18" charset="-122"/>
              <a:ea typeface="汉仪旗黑-50S" panose="00020600040101010101" pitchFamily="18" charset="-122"/>
            </a:endParaRPr>
          </a:p>
          <a:p>
            <a:pPr>
              <a:buFont typeface="Wingdings" panose="05000000000000000000" pitchFamily="2" charset="2"/>
              <a:buChar char="n"/>
            </a:pPr>
            <a:endParaRPr lang="en-US" altLang="zh-CN" sz="1600" dirty="0" smtClean="0">
              <a:latin typeface="汉仪旗黑-50S" panose="00020600040101010101" pitchFamily="18" charset="-122"/>
              <a:ea typeface="汉仪旗黑-50S" panose="00020600040101010101" pitchFamily="18" charset="-122"/>
            </a:endParaRPr>
          </a:p>
          <a:p>
            <a:pPr>
              <a:buFont typeface="Wingdings" panose="05000000000000000000" pitchFamily="2" charset="2"/>
              <a:buChar char="n"/>
            </a:pPr>
            <a:endParaRPr lang="en-US" altLang="zh-CN" sz="1600" dirty="0" smtClean="0">
              <a:latin typeface="汉仪旗黑-50S" panose="00020600040101010101" pitchFamily="18" charset="-122"/>
              <a:ea typeface="汉仪旗黑-50S" panose="00020600040101010101" pitchFamily="18" charset="-122"/>
            </a:endParaRPr>
          </a:p>
          <a:p>
            <a:pPr>
              <a:buFont typeface="Wingdings" panose="05000000000000000000" pitchFamily="2" charset="2"/>
              <a:buChar char="n"/>
            </a:pPr>
            <a:endParaRPr lang="en-US" altLang="zh-CN" sz="1600" b="1" dirty="0" smtClean="0">
              <a:latin typeface="汉仪旗黑-50S" panose="00020600040101010101" pitchFamily="18" charset="-122"/>
              <a:ea typeface="汉仪旗黑-50S" panose="00020600040101010101" pitchFamily="18" charset="-122"/>
            </a:endParaRPr>
          </a:p>
          <a:p>
            <a:pPr>
              <a:buFont typeface="Wingdings" panose="05000000000000000000" pitchFamily="2" charset="2"/>
              <a:buChar char="n"/>
            </a:pPr>
            <a:r>
              <a:rPr lang="zh-CN" altLang="en-US" sz="1600" b="1" dirty="0" smtClean="0">
                <a:latin typeface="汉仪旗黑-50S" panose="00020600040101010101" pitchFamily="18" charset="-122"/>
                <a:ea typeface="汉仪旗黑-50S" panose="00020600040101010101" pitchFamily="18" charset="-122"/>
              </a:rPr>
              <a:t> 需成立新公司来开展英菲尼迪业务。</a:t>
            </a:r>
            <a:endParaRPr lang="en-US" altLang="zh-CN" sz="1600" b="1" dirty="0" smtClean="0">
              <a:latin typeface="汉仪旗黑-50S" panose="00020600040101010101" pitchFamily="18" charset="-122"/>
              <a:ea typeface="汉仪旗黑-50S" panose="00020600040101010101" pitchFamily="18" charset="-122"/>
            </a:endParaRPr>
          </a:p>
          <a:p>
            <a:pPr marL="0" indent="0">
              <a:buNone/>
            </a:pPr>
            <a:r>
              <a:rPr lang="en-US" altLang="zh-CN" sz="1600" b="1" dirty="0">
                <a:latin typeface="汉仪旗黑-50S" panose="00020600040101010101" pitchFamily="18" charset="-122"/>
                <a:ea typeface="汉仪旗黑-50S" panose="00020600040101010101" pitchFamily="18" charset="-122"/>
              </a:rPr>
              <a:t> </a:t>
            </a:r>
            <a:r>
              <a:rPr lang="en-US" altLang="zh-CN" sz="1600" b="1" dirty="0" smtClean="0">
                <a:latin typeface="汉仪旗黑-50S" panose="00020600040101010101" pitchFamily="18" charset="-122"/>
                <a:ea typeface="汉仪旗黑-50S" panose="00020600040101010101" pitchFamily="18" charset="-122"/>
              </a:rPr>
              <a:t>  </a:t>
            </a:r>
            <a:r>
              <a:rPr lang="en-US" altLang="zh-CN" sz="1600" dirty="0" smtClean="0">
                <a:ea typeface="汉仪旗黑-50S" panose="00020600040101010101" pitchFamily="18" charset="-122"/>
              </a:rPr>
              <a:t>Operating INFINITI business requires establishment of a new company.</a:t>
            </a:r>
            <a:endParaRPr lang="en-US" altLang="ja-JP" sz="1600" dirty="0" smtClean="0">
              <a:ea typeface="汉仪旗黑-50S" panose="00020600040101010101" pitchFamily="18" charset="-122"/>
            </a:endParaRPr>
          </a:p>
        </p:txBody>
      </p:sp>
      <p:sp>
        <p:nvSpPr>
          <p:cNvPr id="6" name="Rectangle 2"/>
          <p:cNvSpPr txBox="1">
            <a:spLocks noChangeArrowheads="1"/>
          </p:cNvSpPr>
          <p:nvPr/>
        </p:nvSpPr>
        <p:spPr>
          <a:xfrm>
            <a:off x="-30581" y="45574"/>
            <a:ext cx="5546723" cy="745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5000"/>
              </a:lnSpc>
            </a:pPr>
            <a:r>
              <a:rPr lang="zh-CN" altLang="en-US" sz="2800" b="1" dirty="0" smtClean="0">
                <a:latin typeface="汉仪旗黑-50S" panose="00020600040101010101" pitchFamily="18" charset="-122"/>
                <a:ea typeface="汉仪旗黑-50S" panose="00020600040101010101" pitchFamily="18" charset="-122"/>
              </a:rPr>
              <a:t>英菲尼迪经销商商业计划书</a:t>
            </a:r>
            <a:br>
              <a:rPr lang="zh-CN" altLang="en-US" sz="2800" b="1" dirty="0" smtClean="0">
                <a:latin typeface="汉仪旗黑-50S" panose="00020600040101010101" pitchFamily="18" charset="-122"/>
                <a:ea typeface="汉仪旗黑-50S" panose="00020600040101010101" pitchFamily="18" charset="-122"/>
              </a:rPr>
            </a:br>
            <a:r>
              <a:rPr lang="en-US" altLang="zh-CN" sz="2000" b="1" dirty="0" smtClean="0">
                <a:latin typeface="+mn-lt"/>
                <a:ea typeface="汉仪旗黑-50S" panose="00020600040101010101" pitchFamily="18" charset="-122"/>
              </a:rPr>
              <a:t>INFINITI Dealer Business Proposal</a:t>
            </a:r>
            <a:endParaRPr lang="ja-JP" altLang="en-US" sz="2000" b="1" dirty="0" smtClean="0">
              <a:latin typeface="+mn-lt"/>
              <a:ea typeface="汉仪旗黑-50S" panose="00020600040101010101" pitchFamily="18" charset="-122"/>
            </a:endParaRPr>
          </a:p>
        </p:txBody>
      </p:sp>
      <p:sp>
        <p:nvSpPr>
          <p:cNvPr id="7" name="AutoShape 17"/>
          <p:cNvSpPr>
            <a:spLocks noChangeArrowheads="1"/>
          </p:cNvSpPr>
          <p:nvPr/>
        </p:nvSpPr>
        <p:spPr bwMode="black">
          <a:xfrm>
            <a:off x="3355555" y="3307789"/>
            <a:ext cx="1511300" cy="574675"/>
          </a:xfrm>
          <a:prstGeom prst="roundRect">
            <a:avLst>
              <a:gd name="adj" fmla="val 16667"/>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eaLnBrk="0" hangingPunct="0"/>
            <a:endParaRPr lang="zh-CN" altLang="en-US" sz="1200" b="0" dirty="0">
              <a:latin typeface="宋体" pitchFamily="2" charset="-122"/>
              <a:ea typeface="汉仪旗黑-50S" panose="00020600040101010101" pitchFamily="18" charset="-122"/>
            </a:endParaRPr>
          </a:p>
        </p:txBody>
      </p:sp>
      <p:sp>
        <p:nvSpPr>
          <p:cNvPr id="8" name="AutoShape 19"/>
          <p:cNvSpPr>
            <a:spLocks noChangeArrowheads="1"/>
          </p:cNvSpPr>
          <p:nvPr/>
        </p:nvSpPr>
        <p:spPr bwMode="black">
          <a:xfrm>
            <a:off x="5373267" y="3306201"/>
            <a:ext cx="1512888" cy="576263"/>
          </a:xfrm>
          <a:prstGeom prst="roundRect">
            <a:avLst>
              <a:gd name="adj" fmla="val 16667"/>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eaLnBrk="0" hangingPunct="0"/>
            <a:endParaRPr lang="zh-CN" altLang="en-US" sz="1200" b="0" dirty="0">
              <a:latin typeface="宋体" pitchFamily="2" charset="-122"/>
              <a:ea typeface="汉仪旗黑-50S" panose="00020600040101010101" pitchFamily="18" charset="-122"/>
            </a:endParaRPr>
          </a:p>
        </p:txBody>
      </p:sp>
      <p:sp>
        <p:nvSpPr>
          <p:cNvPr id="9" name="Line 23"/>
          <p:cNvSpPr>
            <a:spLocks noChangeShapeType="1"/>
          </p:cNvSpPr>
          <p:nvPr/>
        </p:nvSpPr>
        <p:spPr bwMode="black">
          <a:xfrm>
            <a:off x="4004842" y="4106301"/>
            <a:ext cx="2087563" cy="158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dirty="0">
              <a:ea typeface="汉仪旗黑-50S" panose="00020600040101010101" pitchFamily="18" charset="-122"/>
            </a:endParaRPr>
          </a:p>
        </p:txBody>
      </p:sp>
      <p:sp>
        <p:nvSpPr>
          <p:cNvPr id="10" name="Line 24"/>
          <p:cNvSpPr>
            <a:spLocks noChangeShapeType="1"/>
          </p:cNvSpPr>
          <p:nvPr/>
        </p:nvSpPr>
        <p:spPr bwMode="black">
          <a:xfrm flipH="1">
            <a:off x="5084342" y="4106301"/>
            <a:ext cx="0" cy="21748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dirty="0">
              <a:ea typeface="汉仪旗黑-50S" panose="00020600040101010101" pitchFamily="18" charset="-122"/>
            </a:endParaRPr>
          </a:p>
        </p:txBody>
      </p:sp>
      <p:sp>
        <p:nvSpPr>
          <p:cNvPr id="11" name="AutoShape 25"/>
          <p:cNvSpPr>
            <a:spLocks noChangeArrowheads="1"/>
          </p:cNvSpPr>
          <p:nvPr/>
        </p:nvSpPr>
        <p:spPr bwMode="black">
          <a:xfrm>
            <a:off x="4363617" y="4323789"/>
            <a:ext cx="1512888" cy="504825"/>
          </a:xfrm>
          <a:prstGeom prst="roundRect">
            <a:avLst>
              <a:gd name="adj" fmla="val 16667"/>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eaLnBrk="0" hangingPunct="0"/>
            <a:endParaRPr lang="zh-CN" altLang="en-US" sz="1200" b="0" dirty="0">
              <a:latin typeface="宋体" pitchFamily="2" charset="-122"/>
              <a:ea typeface="汉仪旗黑-50S" panose="00020600040101010101" pitchFamily="18" charset="-122"/>
            </a:endParaRPr>
          </a:p>
        </p:txBody>
      </p:sp>
      <p:sp>
        <p:nvSpPr>
          <p:cNvPr id="12" name="Text Box 29"/>
          <p:cNvSpPr txBox="1">
            <a:spLocks noChangeArrowheads="1"/>
          </p:cNvSpPr>
          <p:nvPr/>
        </p:nvSpPr>
        <p:spPr bwMode="black">
          <a:xfrm>
            <a:off x="4147717" y="3891989"/>
            <a:ext cx="50323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200" b="1">
                <a:solidFill>
                  <a:schemeClr val="tx1"/>
                </a:solidFill>
                <a:latin typeface="Verdana" pitchFamily="34" charset="0"/>
                <a:ea typeface="宋体" pitchFamily="2" charset="-122"/>
              </a:defRPr>
            </a:lvl1pPr>
            <a:lvl2pPr marL="742950" indent="-285750" eaLnBrk="0" hangingPunct="0">
              <a:defRPr sz="2200" b="1">
                <a:solidFill>
                  <a:schemeClr val="tx1"/>
                </a:solidFill>
                <a:latin typeface="Verdana" pitchFamily="34" charset="0"/>
                <a:ea typeface="宋体" pitchFamily="2" charset="-122"/>
              </a:defRPr>
            </a:lvl2pPr>
            <a:lvl3pPr marL="1143000" indent="-228600" eaLnBrk="0" hangingPunct="0">
              <a:defRPr sz="2200" b="1">
                <a:solidFill>
                  <a:schemeClr val="tx1"/>
                </a:solidFill>
                <a:latin typeface="Verdana" pitchFamily="34" charset="0"/>
                <a:ea typeface="宋体" pitchFamily="2" charset="-122"/>
              </a:defRPr>
            </a:lvl3pPr>
            <a:lvl4pPr marL="1600200" indent="-228600" eaLnBrk="0" hangingPunct="0">
              <a:defRPr sz="2200" b="1">
                <a:solidFill>
                  <a:schemeClr val="tx1"/>
                </a:solidFill>
                <a:latin typeface="Verdana" pitchFamily="34" charset="0"/>
                <a:ea typeface="宋体" pitchFamily="2" charset="-122"/>
              </a:defRPr>
            </a:lvl4pPr>
            <a:lvl5pPr marL="2057400" indent="-228600" eaLnBrk="0" hangingPunct="0">
              <a:defRPr sz="2200" b="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sz="2200" b="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sz="2200" b="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sz="2200" b="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sz="2200" b="1">
                <a:solidFill>
                  <a:schemeClr val="tx1"/>
                </a:solidFill>
                <a:latin typeface="Verdana" pitchFamily="34" charset="0"/>
                <a:ea typeface="宋体" pitchFamily="2" charset="-122"/>
              </a:defRPr>
            </a:lvl9pPr>
          </a:lstStyle>
          <a:p>
            <a:pPr algn="ctr">
              <a:spcBef>
                <a:spcPct val="50000"/>
              </a:spcBef>
            </a:pPr>
            <a:r>
              <a:rPr lang="en-US" altLang="zh-CN" sz="1200">
                <a:latin typeface="宋体" pitchFamily="2" charset="-122"/>
              </a:rPr>
              <a:t>xx%</a:t>
            </a:r>
          </a:p>
        </p:txBody>
      </p:sp>
      <p:sp>
        <p:nvSpPr>
          <p:cNvPr id="13" name="Text Box 31"/>
          <p:cNvSpPr txBox="1">
            <a:spLocks noChangeArrowheads="1"/>
          </p:cNvSpPr>
          <p:nvPr/>
        </p:nvSpPr>
        <p:spPr bwMode="black">
          <a:xfrm>
            <a:off x="6092405" y="3925326"/>
            <a:ext cx="5032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200" b="1">
                <a:solidFill>
                  <a:schemeClr val="tx1"/>
                </a:solidFill>
                <a:latin typeface="Verdana" pitchFamily="34" charset="0"/>
                <a:ea typeface="宋体" pitchFamily="2" charset="-122"/>
              </a:defRPr>
            </a:lvl1pPr>
            <a:lvl2pPr marL="742950" indent="-285750" eaLnBrk="0" hangingPunct="0">
              <a:defRPr sz="2200" b="1">
                <a:solidFill>
                  <a:schemeClr val="tx1"/>
                </a:solidFill>
                <a:latin typeface="Verdana" pitchFamily="34" charset="0"/>
                <a:ea typeface="宋体" pitchFamily="2" charset="-122"/>
              </a:defRPr>
            </a:lvl2pPr>
            <a:lvl3pPr marL="1143000" indent="-228600" eaLnBrk="0" hangingPunct="0">
              <a:defRPr sz="2200" b="1">
                <a:solidFill>
                  <a:schemeClr val="tx1"/>
                </a:solidFill>
                <a:latin typeface="Verdana" pitchFamily="34" charset="0"/>
                <a:ea typeface="宋体" pitchFamily="2" charset="-122"/>
              </a:defRPr>
            </a:lvl3pPr>
            <a:lvl4pPr marL="1600200" indent="-228600" eaLnBrk="0" hangingPunct="0">
              <a:defRPr sz="2200" b="1">
                <a:solidFill>
                  <a:schemeClr val="tx1"/>
                </a:solidFill>
                <a:latin typeface="Verdana" pitchFamily="34" charset="0"/>
                <a:ea typeface="宋体" pitchFamily="2" charset="-122"/>
              </a:defRPr>
            </a:lvl4pPr>
            <a:lvl5pPr marL="2057400" indent="-228600" eaLnBrk="0" hangingPunct="0">
              <a:defRPr sz="2200" b="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sz="2200" b="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sz="2200" b="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sz="2200" b="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sz="2200" b="1">
                <a:solidFill>
                  <a:schemeClr val="tx1"/>
                </a:solidFill>
                <a:latin typeface="Verdana" pitchFamily="34" charset="0"/>
                <a:ea typeface="宋体" pitchFamily="2" charset="-122"/>
              </a:defRPr>
            </a:lvl9pPr>
          </a:lstStyle>
          <a:p>
            <a:pPr algn="ctr">
              <a:spcBef>
                <a:spcPct val="50000"/>
              </a:spcBef>
            </a:pPr>
            <a:r>
              <a:rPr lang="en-US" altLang="zh-CN" sz="1200">
                <a:latin typeface="宋体" pitchFamily="2" charset="-122"/>
              </a:rPr>
              <a:t>xx%</a:t>
            </a:r>
          </a:p>
        </p:txBody>
      </p:sp>
      <p:sp>
        <p:nvSpPr>
          <p:cNvPr id="14" name="Text Box 31"/>
          <p:cNvSpPr txBox="1">
            <a:spLocks noChangeArrowheads="1"/>
          </p:cNvSpPr>
          <p:nvPr/>
        </p:nvSpPr>
        <p:spPr bwMode="black">
          <a:xfrm>
            <a:off x="7029030" y="2917264"/>
            <a:ext cx="5032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200" b="1">
                <a:solidFill>
                  <a:schemeClr val="tx1"/>
                </a:solidFill>
                <a:latin typeface="Verdana" pitchFamily="34" charset="0"/>
                <a:ea typeface="宋体" pitchFamily="2" charset="-122"/>
              </a:defRPr>
            </a:lvl1pPr>
            <a:lvl2pPr marL="742950" indent="-285750" eaLnBrk="0" hangingPunct="0">
              <a:defRPr sz="2200" b="1">
                <a:solidFill>
                  <a:schemeClr val="tx1"/>
                </a:solidFill>
                <a:latin typeface="Verdana" pitchFamily="34" charset="0"/>
                <a:ea typeface="宋体" pitchFamily="2" charset="-122"/>
              </a:defRPr>
            </a:lvl2pPr>
            <a:lvl3pPr marL="1143000" indent="-228600" eaLnBrk="0" hangingPunct="0">
              <a:defRPr sz="2200" b="1">
                <a:solidFill>
                  <a:schemeClr val="tx1"/>
                </a:solidFill>
                <a:latin typeface="Verdana" pitchFamily="34" charset="0"/>
                <a:ea typeface="宋体" pitchFamily="2" charset="-122"/>
              </a:defRPr>
            </a:lvl3pPr>
            <a:lvl4pPr marL="1600200" indent="-228600" eaLnBrk="0" hangingPunct="0">
              <a:defRPr sz="2200" b="1">
                <a:solidFill>
                  <a:schemeClr val="tx1"/>
                </a:solidFill>
                <a:latin typeface="Verdana" pitchFamily="34" charset="0"/>
                <a:ea typeface="宋体" pitchFamily="2" charset="-122"/>
              </a:defRPr>
            </a:lvl4pPr>
            <a:lvl5pPr marL="2057400" indent="-228600" eaLnBrk="0" hangingPunct="0">
              <a:defRPr sz="2200" b="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sz="2200" b="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sz="2200" b="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sz="2200" b="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sz="2200" b="1">
                <a:solidFill>
                  <a:schemeClr val="tx1"/>
                </a:solidFill>
                <a:latin typeface="Verdana" pitchFamily="34" charset="0"/>
                <a:ea typeface="宋体" pitchFamily="2" charset="-122"/>
              </a:defRPr>
            </a:lvl9pPr>
          </a:lstStyle>
          <a:p>
            <a:pPr algn="ctr">
              <a:spcBef>
                <a:spcPct val="50000"/>
              </a:spcBef>
            </a:pPr>
            <a:r>
              <a:rPr lang="en-US" altLang="zh-CN" sz="1200">
                <a:latin typeface="宋体" pitchFamily="2" charset="-122"/>
              </a:rPr>
              <a:t>xx%</a:t>
            </a:r>
          </a:p>
        </p:txBody>
      </p:sp>
      <p:sp>
        <p:nvSpPr>
          <p:cNvPr id="15" name="Line 24"/>
          <p:cNvSpPr>
            <a:spLocks noChangeShapeType="1"/>
          </p:cNvSpPr>
          <p:nvPr/>
        </p:nvSpPr>
        <p:spPr bwMode="black">
          <a:xfrm flipH="1">
            <a:off x="4004842" y="3891989"/>
            <a:ext cx="0" cy="217487"/>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dirty="0">
              <a:ea typeface="汉仪旗黑-50S" panose="00020600040101010101" pitchFamily="18" charset="-122"/>
            </a:endParaRPr>
          </a:p>
        </p:txBody>
      </p:sp>
      <p:sp>
        <p:nvSpPr>
          <p:cNvPr id="16" name="Line 24"/>
          <p:cNvSpPr>
            <a:spLocks noChangeShapeType="1"/>
          </p:cNvSpPr>
          <p:nvPr/>
        </p:nvSpPr>
        <p:spPr bwMode="black">
          <a:xfrm flipH="1">
            <a:off x="6092405" y="3891989"/>
            <a:ext cx="0" cy="217487"/>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dirty="0">
              <a:ea typeface="汉仪旗黑-50S" panose="00020600040101010101" pitchFamily="18" charset="-122"/>
            </a:endParaRPr>
          </a:p>
        </p:txBody>
      </p:sp>
      <p:sp>
        <p:nvSpPr>
          <p:cNvPr id="17" name="AutoShape 19"/>
          <p:cNvSpPr>
            <a:spLocks noChangeArrowheads="1"/>
          </p:cNvSpPr>
          <p:nvPr/>
        </p:nvSpPr>
        <p:spPr bwMode="black">
          <a:xfrm>
            <a:off x="6379742" y="2307664"/>
            <a:ext cx="1512888" cy="576262"/>
          </a:xfrm>
          <a:prstGeom prst="roundRect">
            <a:avLst>
              <a:gd name="adj" fmla="val 16667"/>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eaLnBrk="0" hangingPunct="0"/>
            <a:endParaRPr lang="zh-CN" altLang="en-US" sz="1200" b="0" dirty="0">
              <a:latin typeface="宋体" pitchFamily="2" charset="-122"/>
              <a:ea typeface="汉仪旗黑-50S" panose="00020600040101010101" pitchFamily="18" charset="-122"/>
            </a:endParaRPr>
          </a:p>
        </p:txBody>
      </p:sp>
      <p:sp>
        <p:nvSpPr>
          <p:cNvPr id="18" name="Line 23"/>
          <p:cNvSpPr>
            <a:spLocks noChangeShapeType="1"/>
          </p:cNvSpPr>
          <p:nvPr/>
        </p:nvSpPr>
        <p:spPr bwMode="black">
          <a:xfrm>
            <a:off x="6092405" y="3099826"/>
            <a:ext cx="100647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dirty="0">
              <a:ea typeface="汉仪旗黑-50S" panose="00020600040101010101" pitchFamily="18" charset="-122"/>
            </a:endParaRPr>
          </a:p>
        </p:txBody>
      </p:sp>
      <p:sp>
        <p:nvSpPr>
          <p:cNvPr id="19" name="Line 24"/>
          <p:cNvSpPr>
            <a:spLocks noChangeShapeType="1"/>
          </p:cNvSpPr>
          <p:nvPr/>
        </p:nvSpPr>
        <p:spPr bwMode="black">
          <a:xfrm flipH="1">
            <a:off x="6090817" y="3107764"/>
            <a:ext cx="0" cy="217487"/>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dirty="0">
              <a:ea typeface="汉仪旗黑-50S" panose="00020600040101010101" pitchFamily="18" charset="-122"/>
            </a:endParaRPr>
          </a:p>
        </p:txBody>
      </p:sp>
      <p:sp>
        <p:nvSpPr>
          <p:cNvPr id="20" name="Line 24"/>
          <p:cNvSpPr>
            <a:spLocks noChangeShapeType="1"/>
          </p:cNvSpPr>
          <p:nvPr/>
        </p:nvSpPr>
        <p:spPr bwMode="black">
          <a:xfrm flipH="1">
            <a:off x="7098880" y="2893451"/>
            <a:ext cx="0" cy="21748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dirty="0">
              <a:ea typeface="汉仪旗黑-50S" panose="00020600040101010101" pitchFamily="18" charset="-122"/>
            </a:endParaRPr>
          </a:p>
        </p:txBody>
      </p:sp>
      <p:sp>
        <p:nvSpPr>
          <p:cNvPr id="21" name="Text Box 31"/>
          <p:cNvSpPr txBox="1">
            <a:spLocks noChangeArrowheads="1"/>
          </p:cNvSpPr>
          <p:nvPr/>
        </p:nvSpPr>
        <p:spPr bwMode="black">
          <a:xfrm>
            <a:off x="5012905" y="2917264"/>
            <a:ext cx="5032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200" b="1">
                <a:solidFill>
                  <a:schemeClr val="tx1"/>
                </a:solidFill>
                <a:latin typeface="Verdana" pitchFamily="34" charset="0"/>
                <a:ea typeface="宋体" pitchFamily="2" charset="-122"/>
              </a:defRPr>
            </a:lvl1pPr>
            <a:lvl2pPr marL="742950" indent="-285750" eaLnBrk="0" hangingPunct="0">
              <a:defRPr sz="2200" b="1">
                <a:solidFill>
                  <a:schemeClr val="tx1"/>
                </a:solidFill>
                <a:latin typeface="Verdana" pitchFamily="34" charset="0"/>
                <a:ea typeface="宋体" pitchFamily="2" charset="-122"/>
              </a:defRPr>
            </a:lvl2pPr>
            <a:lvl3pPr marL="1143000" indent="-228600" eaLnBrk="0" hangingPunct="0">
              <a:defRPr sz="2200" b="1">
                <a:solidFill>
                  <a:schemeClr val="tx1"/>
                </a:solidFill>
                <a:latin typeface="Verdana" pitchFamily="34" charset="0"/>
                <a:ea typeface="宋体" pitchFamily="2" charset="-122"/>
              </a:defRPr>
            </a:lvl3pPr>
            <a:lvl4pPr marL="1600200" indent="-228600" eaLnBrk="0" hangingPunct="0">
              <a:defRPr sz="2200" b="1">
                <a:solidFill>
                  <a:schemeClr val="tx1"/>
                </a:solidFill>
                <a:latin typeface="Verdana" pitchFamily="34" charset="0"/>
                <a:ea typeface="宋体" pitchFamily="2" charset="-122"/>
              </a:defRPr>
            </a:lvl4pPr>
            <a:lvl5pPr marL="2057400" indent="-228600" eaLnBrk="0" hangingPunct="0">
              <a:defRPr sz="2200" b="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sz="2200" b="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sz="2200" b="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sz="2200" b="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sz="2200" b="1">
                <a:solidFill>
                  <a:schemeClr val="tx1"/>
                </a:solidFill>
                <a:latin typeface="Verdana" pitchFamily="34" charset="0"/>
                <a:ea typeface="宋体" pitchFamily="2" charset="-122"/>
              </a:defRPr>
            </a:lvl9pPr>
          </a:lstStyle>
          <a:p>
            <a:pPr algn="ctr">
              <a:spcBef>
                <a:spcPct val="50000"/>
              </a:spcBef>
            </a:pPr>
            <a:r>
              <a:rPr lang="en-US" altLang="zh-CN" sz="1200">
                <a:latin typeface="宋体" pitchFamily="2" charset="-122"/>
              </a:rPr>
              <a:t>xx%</a:t>
            </a:r>
          </a:p>
        </p:txBody>
      </p:sp>
      <p:sp>
        <p:nvSpPr>
          <p:cNvPr id="22" name="AutoShape 19"/>
          <p:cNvSpPr>
            <a:spLocks noChangeArrowheads="1"/>
          </p:cNvSpPr>
          <p:nvPr/>
        </p:nvSpPr>
        <p:spPr bwMode="black">
          <a:xfrm>
            <a:off x="4363617" y="2307664"/>
            <a:ext cx="1512888" cy="576262"/>
          </a:xfrm>
          <a:prstGeom prst="roundRect">
            <a:avLst>
              <a:gd name="adj" fmla="val 16667"/>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eaLnBrk="0" hangingPunct="0"/>
            <a:endParaRPr lang="zh-CN" altLang="en-US" sz="1200" b="0" dirty="0">
              <a:latin typeface="宋体" pitchFamily="2" charset="-122"/>
              <a:ea typeface="汉仪旗黑-50S" panose="00020600040101010101" pitchFamily="18" charset="-122"/>
            </a:endParaRPr>
          </a:p>
        </p:txBody>
      </p:sp>
      <p:sp>
        <p:nvSpPr>
          <p:cNvPr id="23" name="Line 23"/>
          <p:cNvSpPr>
            <a:spLocks noChangeShapeType="1"/>
          </p:cNvSpPr>
          <p:nvPr/>
        </p:nvSpPr>
        <p:spPr bwMode="black">
          <a:xfrm>
            <a:off x="4076280" y="3099826"/>
            <a:ext cx="100647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dirty="0">
              <a:ea typeface="汉仪旗黑-50S" panose="00020600040101010101" pitchFamily="18" charset="-122"/>
            </a:endParaRPr>
          </a:p>
        </p:txBody>
      </p:sp>
      <p:sp>
        <p:nvSpPr>
          <p:cNvPr id="24" name="Line 24"/>
          <p:cNvSpPr>
            <a:spLocks noChangeShapeType="1"/>
          </p:cNvSpPr>
          <p:nvPr/>
        </p:nvSpPr>
        <p:spPr bwMode="black">
          <a:xfrm flipH="1">
            <a:off x="4074692" y="3107764"/>
            <a:ext cx="0" cy="217487"/>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dirty="0">
              <a:ea typeface="汉仪旗黑-50S" panose="00020600040101010101" pitchFamily="18" charset="-122"/>
            </a:endParaRPr>
          </a:p>
        </p:txBody>
      </p:sp>
      <p:sp>
        <p:nvSpPr>
          <p:cNvPr id="25" name="Line 24"/>
          <p:cNvSpPr>
            <a:spLocks noChangeShapeType="1"/>
          </p:cNvSpPr>
          <p:nvPr/>
        </p:nvSpPr>
        <p:spPr bwMode="black">
          <a:xfrm flipH="1">
            <a:off x="5082755" y="2893451"/>
            <a:ext cx="0" cy="21748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dirty="0">
              <a:ea typeface="汉仪旗黑-50S" panose="00020600040101010101" pitchFamily="18" charset="-122"/>
            </a:endParaRPr>
          </a:p>
        </p:txBody>
      </p:sp>
      <p:sp>
        <p:nvSpPr>
          <p:cNvPr id="26" name="Text Box 31"/>
          <p:cNvSpPr txBox="1">
            <a:spLocks noChangeArrowheads="1"/>
          </p:cNvSpPr>
          <p:nvPr/>
        </p:nvSpPr>
        <p:spPr bwMode="black">
          <a:xfrm>
            <a:off x="2999955" y="2917264"/>
            <a:ext cx="5032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200" b="1">
                <a:solidFill>
                  <a:schemeClr val="tx1"/>
                </a:solidFill>
                <a:latin typeface="Verdana" pitchFamily="34" charset="0"/>
                <a:ea typeface="宋体" pitchFamily="2" charset="-122"/>
              </a:defRPr>
            </a:lvl1pPr>
            <a:lvl2pPr marL="742950" indent="-285750" eaLnBrk="0" hangingPunct="0">
              <a:defRPr sz="2200" b="1">
                <a:solidFill>
                  <a:schemeClr val="tx1"/>
                </a:solidFill>
                <a:latin typeface="Verdana" pitchFamily="34" charset="0"/>
                <a:ea typeface="宋体" pitchFamily="2" charset="-122"/>
              </a:defRPr>
            </a:lvl2pPr>
            <a:lvl3pPr marL="1143000" indent="-228600" eaLnBrk="0" hangingPunct="0">
              <a:defRPr sz="2200" b="1">
                <a:solidFill>
                  <a:schemeClr val="tx1"/>
                </a:solidFill>
                <a:latin typeface="Verdana" pitchFamily="34" charset="0"/>
                <a:ea typeface="宋体" pitchFamily="2" charset="-122"/>
              </a:defRPr>
            </a:lvl3pPr>
            <a:lvl4pPr marL="1600200" indent="-228600" eaLnBrk="0" hangingPunct="0">
              <a:defRPr sz="2200" b="1">
                <a:solidFill>
                  <a:schemeClr val="tx1"/>
                </a:solidFill>
                <a:latin typeface="Verdana" pitchFamily="34" charset="0"/>
                <a:ea typeface="宋体" pitchFamily="2" charset="-122"/>
              </a:defRPr>
            </a:lvl4pPr>
            <a:lvl5pPr marL="2057400" indent="-228600" eaLnBrk="0" hangingPunct="0">
              <a:defRPr sz="2200" b="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sz="2200" b="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sz="2200" b="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sz="2200" b="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sz="2200" b="1">
                <a:solidFill>
                  <a:schemeClr val="tx1"/>
                </a:solidFill>
                <a:latin typeface="Verdana" pitchFamily="34" charset="0"/>
                <a:ea typeface="宋体" pitchFamily="2" charset="-122"/>
              </a:defRPr>
            </a:lvl9pPr>
          </a:lstStyle>
          <a:p>
            <a:pPr algn="ctr">
              <a:spcBef>
                <a:spcPct val="50000"/>
              </a:spcBef>
            </a:pPr>
            <a:r>
              <a:rPr lang="en-US" altLang="zh-CN" sz="1200">
                <a:latin typeface="宋体" pitchFamily="2" charset="-122"/>
              </a:rPr>
              <a:t>xx%</a:t>
            </a:r>
          </a:p>
        </p:txBody>
      </p:sp>
      <p:sp>
        <p:nvSpPr>
          <p:cNvPr id="27" name="AutoShape 19"/>
          <p:cNvSpPr>
            <a:spLocks noChangeArrowheads="1"/>
          </p:cNvSpPr>
          <p:nvPr/>
        </p:nvSpPr>
        <p:spPr bwMode="black">
          <a:xfrm>
            <a:off x="2350667" y="2307664"/>
            <a:ext cx="1512888" cy="576262"/>
          </a:xfrm>
          <a:prstGeom prst="roundRect">
            <a:avLst>
              <a:gd name="adj" fmla="val 16667"/>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eaLnBrk="0" hangingPunct="0"/>
            <a:endParaRPr lang="zh-CN" altLang="en-US" sz="1200" b="0" dirty="0">
              <a:latin typeface="宋体" pitchFamily="2" charset="-122"/>
              <a:ea typeface="汉仪旗黑-50S" panose="00020600040101010101" pitchFamily="18" charset="-122"/>
            </a:endParaRPr>
          </a:p>
        </p:txBody>
      </p:sp>
      <p:sp>
        <p:nvSpPr>
          <p:cNvPr id="28" name="Line 23"/>
          <p:cNvSpPr>
            <a:spLocks noChangeShapeType="1"/>
          </p:cNvSpPr>
          <p:nvPr/>
        </p:nvSpPr>
        <p:spPr bwMode="black">
          <a:xfrm>
            <a:off x="3069805" y="3099826"/>
            <a:ext cx="100647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dirty="0">
              <a:ea typeface="汉仪旗黑-50S" panose="00020600040101010101" pitchFamily="18" charset="-122"/>
            </a:endParaRPr>
          </a:p>
        </p:txBody>
      </p:sp>
      <p:sp>
        <p:nvSpPr>
          <p:cNvPr id="29" name="Line 24"/>
          <p:cNvSpPr>
            <a:spLocks noChangeShapeType="1"/>
          </p:cNvSpPr>
          <p:nvPr/>
        </p:nvSpPr>
        <p:spPr bwMode="black">
          <a:xfrm flipH="1">
            <a:off x="3069805" y="2893451"/>
            <a:ext cx="0" cy="21748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dirty="0">
              <a:ea typeface="汉仪旗黑-50S" panose="00020600040101010101" pitchFamily="18" charset="-122"/>
            </a:endParaRPr>
          </a:p>
        </p:txBody>
      </p:sp>
      <p:sp>
        <p:nvSpPr>
          <p:cNvPr id="30" name="文本框 29"/>
          <p:cNvSpPr txBox="1"/>
          <p:nvPr/>
        </p:nvSpPr>
        <p:spPr>
          <a:xfrm>
            <a:off x="4650955" y="4438888"/>
            <a:ext cx="1365509" cy="307777"/>
          </a:xfrm>
          <a:prstGeom prst="rect">
            <a:avLst/>
          </a:prstGeom>
          <a:noFill/>
        </p:spPr>
        <p:txBody>
          <a:bodyPr wrap="square" rtlCol="0">
            <a:spAutoFit/>
          </a:bodyPr>
          <a:lstStyle/>
          <a:p>
            <a:r>
              <a:rPr lang="zh-CN" altLang="en-US" sz="1400" dirty="0" smtClean="0"/>
              <a:t>运营主体</a:t>
            </a:r>
            <a:endParaRPr lang="zh-CN" altLang="en-US" sz="1400" dirty="0"/>
          </a:p>
        </p:txBody>
      </p:sp>
    </p:spTree>
    <p:extLst>
      <p:ext uri="{BB962C8B-B14F-4D97-AF65-F5344CB8AC3E}">
        <p14:creationId xmlns:p14="http://schemas.microsoft.com/office/powerpoint/2010/main" val="2767857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5"/>
          <p:cNvGraphicFramePr>
            <a:graphicFrameLocks/>
          </p:cNvGraphicFramePr>
          <p:nvPr>
            <p:extLst>
              <p:ext uri="{D42A27DB-BD31-4B8C-83A1-F6EECF244321}">
                <p14:modId xmlns:p14="http://schemas.microsoft.com/office/powerpoint/2010/main" val="655678332"/>
              </p:ext>
            </p:extLst>
          </p:nvPr>
        </p:nvGraphicFramePr>
        <p:xfrm>
          <a:off x="712583" y="1950720"/>
          <a:ext cx="7608388" cy="4219211"/>
        </p:xfrm>
        <a:graphic>
          <a:graphicData uri="http://schemas.openxmlformats.org/drawingml/2006/table">
            <a:tbl>
              <a:tblPr/>
              <a:tblGrid>
                <a:gridCol w="2659576">
                  <a:extLst>
                    <a:ext uri="{9D8B030D-6E8A-4147-A177-3AD203B41FA5}">
                      <a16:colId xmlns:a16="http://schemas.microsoft.com/office/drawing/2014/main" val="20000"/>
                    </a:ext>
                  </a:extLst>
                </a:gridCol>
                <a:gridCol w="2455995">
                  <a:extLst>
                    <a:ext uri="{9D8B030D-6E8A-4147-A177-3AD203B41FA5}">
                      <a16:colId xmlns:a16="http://schemas.microsoft.com/office/drawing/2014/main" val="20001"/>
                    </a:ext>
                  </a:extLst>
                </a:gridCol>
                <a:gridCol w="2492817">
                  <a:extLst>
                    <a:ext uri="{9D8B030D-6E8A-4147-A177-3AD203B41FA5}">
                      <a16:colId xmlns:a16="http://schemas.microsoft.com/office/drawing/2014/main" val="20002"/>
                    </a:ext>
                  </a:extLst>
                </a:gridCol>
              </a:tblGrid>
              <a:tr h="746554">
                <a:tc>
                  <a:txBody>
                    <a:bodyPr/>
                    <a:lstStyle/>
                    <a:p>
                      <a:pPr marL="0" marR="0" lvl="0" indent="0" algn="ctr" defTabSz="914400" rtl="0" eaLnBrk="0" fontAlgn="ctr" latinLnBrk="0" hangingPunct="0">
                        <a:lnSpc>
                          <a:spcPct val="100000"/>
                        </a:lnSpc>
                        <a:spcBef>
                          <a:spcPct val="20000"/>
                        </a:spcBef>
                        <a:spcAft>
                          <a:spcPct val="0"/>
                        </a:spcAft>
                        <a:buClrTx/>
                        <a:buSzTx/>
                        <a:buFont typeface="Wingdings" pitchFamily="2" charset="2"/>
                        <a:buNone/>
                        <a:tabLst/>
                      </a:pPr>
                      <a:r>
                        <a:rPr kumimoji="0" lang="zh-CN" altLang="en-US" sz="1400" b="0" i="0" u="none" strike="noStrike" cap="none" normalizeH="0" baseline="0" dirty="0" smtClean="0">
                          <a:ln>
                            <a:noFill/>
                          </a:ln>
                          <a:solidFill>
                            <a:schemeClr val="tx1"/>
                          </a:solidFill>
                          <a:effectLst/>
                          <a:latin typeface="+mn-ea"/>
                          <a:ea typeface="+mn-ea"/>
                        </a:rPr>
                        <a:t>来源</a:t>
                      </a:r>
                    </a:p>
                    <a:p>
                      <a:pPr marL="0" marR="0" lvl="0" indent="0" algn="ctr" defTabSz="914400" rtl="0" eaLnBrk="0" fontAlgn="ctr" latinLnBrk="0" hangingPunct="0">
                        <a:lnSpc>
                          <a:spcPct val="100000"/>
                        </a:lnSpc>
                        <a:spcBef>
                          <a:spcPct val="20000"/>
                        </a:spcBef>
                        <a:spcAft>
                          <a:spcPct val="0"/>
                        </a:spcAft>
                        <a:buClrTx/>
                        <a:buSzTx/>
                        <a:buFont typeface="Wingdings" pitchFamily="2" charset="2"/>
                        <a:buNone/>
                        <a:tabLst/>
                      </a:pPr>
                      <a:r>
                        <a:rPr kumimoji="0" lang="en-US" altLang="zh-CN" sz="1400" b="0" i="0" u="none" strike="noStrike" cap="none" normalizeH="0" baseline="0" dirty="0" smtClean="0">
                          <a:ln>
                            <a:noFill/>
                          </a:ln>
                          <a:solidFill>
                            <a:schemeClr val="tx1"/>
                          </a:solidFill>
                          <a:effectLst/>
                          <a:latin typeface="+mn-lt"/>
                          <a:ea typeface="+mn-ea"/>
                        </a:rPr>
                        <a:t>Source</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 typeface="Wingdings" pitchFamily="2" charset="2"/>
                        <a:buNone/>
                        <a:tabLst/>
                      </a:pPr>
                      <a:r>
                        <a:rPr kumimoji="0" lang="zh-CN" altLang="en-US" sz="1400" b="0" i="0" u="none" strike="noStrike" cap="none" normalizeH="0" baseline="0" dirty="0" smtClean="0">
                          <a:ln>
                            <a:noFill/>
                          </a:ln>
                          <a:solidFill>
                            <a:schemeClr val="tx1"/>
                          </a:solidFill>
                          <a:effectLst/>
                          <a:latin typeface="+mn-ea"/>
                          <a:ea typeface="+mn-ea"/>
                        </a:rPr>
                        <a:t>金额</a:t>
                      </a:r>
                    </a:p>
                    <a:p>
                      <a:pPr marL="0" marR="0" lvl="0" indent="0" algn="ctr" defTabSz="914400" rtl="0" eaLnBrk="0" fontAlgn="ctr" latinLnBrk="0" hangingPunct="0">
                        <a:lnSpc>
                          <a:spcPct val="100000"/>
                        </a:lnSpc>
                        <a:spcBef>
                          <a:spcPct val="20000"/>
                        </a:spcBef>
                        <a:spcAft>
                          <a:spcPct val="0"/>
                        </a:spcAft>
                        <a:buClrTx/>
                        <a:buSzTx/>
                        <a:buFont typeface="Wingdings" pitchFamily="2" charset="2"/>
                        <a:buNone/>
                        <a:tabLst/>
                      </a:pPr>
                      <a:r>
                        <a:rPr kumimoji="0" lang="en-US" altLang="zh-CN" sz="1400" b="0" i="0" u="none" strike="noStrike" kern="1200" cap="none" normalizeH="0" baseline="0" dirty="0" smtClean="0">
                          <a:ln>
                            <a:noFill/>
                          </a:ln>
                          <a:solidFill>
                            <a:schemeClr val="tx1"/>
                          </a:solidFill>
                          <a:effectLst/>
                          <a:latin typeface="+mn-lt"/>
                          <a:ea typeface="+mn-ea"/>
                          <a:cs typeface="+mn-cs"/>
                        </a:rPr>
                        <a:t>Amount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 typeface="Wingdings" pitchFamily="2" charset="2"/>
                        <a:buNone/>
                        <a:tabLst/>
                      </a:pPr>
                      <a:r>
                        <a:rPr kumimoji="0" lang="zh-CN" altLang="en-US" sz="1400" b="0" i="0" u="none" strike="noStrike" cap="none" normalizeH="0" baseline="0" dirty="0" smtClean="0">
                          <a:ln>
                            <a:noFill/>
                          </a:ln>
                          <a:solidFill>
                            <a:schemeClr val="tx1"/>
                          </a:solidFill>
                          <a:effectLst/>
                          <a:latin typeface="+mn-ea"/>
                          <a:ea typeface="+mn-ea"/>
                        </a:rPr>
                        <a:t>证明</a:t>
                      </a:r>
                    </a:p>
                    <a:p>
                      <a:pPr marL="0" marR="0" lvl="0" indent="0" algn="ctr" defTabSz="914400" rtl="0" eaLnBrk="0" fontAlgn="ctr" latinLnBrk="0" hangingPunct="0">
                        <a:lnSpc>
                          <a:spcPct val="100000"/>
                        </a:lnSpc>
                        <a:spcBef>
                          <a:spcPct val="20000"/>
                        </a:spcBef>
                        <a:spcAft>
                          <a:spcPct val="0"/>
                        </a:spcAft>
                        <a:buClrTx/>
                        <a:buSzTx/>
                        <a:buFont typeface="Wingdings" pitchFamily="2" charset="2"/>
                        <a:buNone/>
                        <a:tabLst/>
                      </a:pPr>
                      <a:r>
                        <a:rPr kumimoji="0" lang="en-US" altLang="zh-CN" sz="1400" b="0" i="0" u="none" strike="noStrike" kern="1200" cap="none" normalizeH="0" baseline="0" dirty="0" smtClean="0">
                          <a:ln>
                            <a:noFill/>
                          </a:ln>
                          <a:solidFill>
                            <a:schemeClr val="tx1"/>
                          </a:solidFill>
                          <a:effectLst/>
                          <a:latin typeface="+mn-lt"/>
                          <a:ea typeface="+mn-ea"/>
                          <a:cs typeface="+mn-cs"/>
                        </a:rPr>
                        <a:t>Certificate</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0841">
                <a:tc>
                  <a:txBody>
                    <a:bodyPr/>
                    <a:lstStyle/>
                    <a:p>
                      <a:pPr marL="0" marR="0" lvl="0" indent="0" algn="l" defTabSz="914400" rtl="0" eaLnBrk="0" fontAlgn="ctr" latinLnBrk="0" hangingPunct="0">
                        <a:lnSpc>
                          <a:spcPct val="100000"/>
                        </a:lnSpc>
                        <a:spcBef>
                          <a:spcPct val="20000"/>
                        </a:spcBef>
                        <a:spcAft>
                          <a:spcPct val="0"/>
                        </a:spcAft>
                        <a:buClrTx/>
                        <a:buSzTx/>
                        <a:buFont typeface="Wingdings" pitchFamily="2" charset="2"/>
                        <a:buNone/>
                        <a:tabLst/>
                      </a:pPr>
                      <a:r>
                        <a:rPr kumimoji="0" lang="zh-CN" altLang="en-US" sz="1400" b="0" i="0" u="none" strike="noStrike" cap="none" normalizeH="0" baseline="0" dirty="0" smtClean="0">
                          <a:ln>
                            <a:noFill/>
                          </a:ln>
                          <a:solidFill>
                            <a:schemeClr val="tx1"/>
                          </a:solidFill>
                          <a:effectLst/>
                          <a:latin typeface="+mn-ea"/>
                          <a:ea typeface="+mn-ea"/>
                        </a:rPr>
                        <a:t>注册资本</a:t>
                      </a:r>
                    </a:p>
                    <a:p>
                      <a:pPr marL="0" marR="0" lvl="0" indent="0" algn="l" defTabSz="914400" rtl="0" eaLnBrk="0" fontAlgn="ctr" latinLnBrk="0" hangingPunct="0">
                        <a:lnSpc>
                          <a:spcPct val="100000"/>
                        </a:lnSpc>
                        <a:spcBef>
                          <a:spcPct val="20000"/>
                        </a:spcBef>
                        <a:spcAft>
                          <a:spcPct val="0"/>
                        </a:spcAft>
                        <a:buClrTx/>
                        <a:buSzTx/>
                        <a:buFont typeface="Wingdings" pitchFamily="2" charset="2"/>
                        <a:buNone/>
                        <a:tabLst/>
                      </a:pPr>
                      <a:r>
                        <a:rPr kumimoji="0" lang="en-US" altLang="zh-CN" sz="1400" b="0" i="0" u="none" strike="noStrike" kern="1200" cap="none" normalizeH="0" baseline="0" dirty="0" smtClean="0">
                          <a:ln>
                            <a:noFill/>
                          </a:ln>
                          <a:solidFill>
                            <a:schemeClr val="tx1"/>
                          </a:solidFill>
                          <a:effectLst/>
                          <a:latin typeface="+mn-lt"/>
                          <a:ea typeface="+mn-ea"/>
                          <a:cs typeface="+mn-cs"/>
                        </a:rPr>
                        <a:t>Registered Capital</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3070">
                <a:tc>
                  <a:txBody>
                    <a:bodyPr/>
                    <a:lstStyle/>
                    <a:p>
                      <a:pPr marL="0" marR="0" lvl="0" indent="0" algn="l" defTabSz="914400" rtl="0" eaLnBrk="0" fontAlgn="ctr" latinLnBrk="0" hangingPunct="0">
                        <a:lnSpc>
                          <a:spcPct val="100000"/>
                        </a:lnSpc>
                        <a:spcBef>
                          <a:spcPct val="20000"/>
                        </a:spcBef>
                        <a:spcAft>
                          <a:spcPct val="0"/>
                        </a:spcAft>
                        <a:buClrTx/>
                        <a:buSzTx/>
                        <a:buFont typeface="Wingdings" pitchFamily="2" charset="2"/>
                        <a:buNone/>
                        <a:tabLst/>
                      </a:pPr>
                      <a:r>
                        <a:rPr kumimoji="0" lang="zh-CN" altLang="en-US" sz="1400" b="0" i="0" u="none" strike="noStrike" cap="none" normalizeH="0" baseline="0" dirty="0" smtClean="0">
                          <a:ln>
                            <a:noFill/>
                          </a:ln>
                          <a:solidFill>
                            <a:schemeClr val="tx1"/>
                          </a:solidFill>
                          <a:effectLst/>
                          <a:latin typeface="+mn-ea"/>
                          <a:ea typeface="+mn-ea"/>
                        </a:rPr>
                        <a:t>额外实收资本</a:t>
                      </a:r>
                    </a:p>
                    <a:p>
                      <a:pPr marL="0" marR="0" lvl="0" indent="0" algn="l" defTabSz="914400" rtl="0" eaLnBrk="0" fontAlgn="ctr" latinLnBrk="0" hangingPunct="0">
                        <a:lnSpc>
                          <a:spcPct val="100000"/>
                        </a:lnSpc>
                        <a:spcBef>
                          <a:spcPct val="20000"/>
                        </a:spcBef>
                        <a:spcAft>
                          <a:spcPct val="0"/>
                        </a:spcAft>
                        <a:buClrTx/>
                        <a:buSzTx/>
                        <a:buFont typeface="Wingdings" pitchFamily="2" charset="2"/>
                        <a:buNone/>
                        <a:tabLst/>
                      </a:pPr>
                      <a:r>
                        <a:rPr kumimoji="0" lang="en-US" altLang="zh-CN" sz="1400" b="0" i="0" u="none" strike="noStrike" kern="1200" cap="none" normalizeH="0" baseline="0" dirty="0" smtClean="0">
                          <a:ln>
                            <a:noFill/>
                          </a:ln>
                          <a:solidFill>
                            <a:schemeClr val="tx1"/>
                          </a:solidFill>
                          <a:effectLst/>
                          <a:latin typeface="+mn-lt"/>
                          <a:ea typeface="+mn-ea"/>
                          <a:cs typeface="+mn-cs"/>
                        </a:rPr>
                        <a:t>Additional Actual Receipt Capital </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9086">
                <a:tc>
                  <a:txBody>
                    <a:bodyPr/>
                    <a:lstStyle/>
                    <a:p>
                      <a:pPr marL="0" marR="0" lvl="0" indent="0" algn="l" defTabSz="914400" rtl="0" eaLnBrk="0" fontAlgn="ctr" latinLnBrk="0" hangingPunct="0">
                        <a:lnSpc>
                          <a:spcPct val="100000"/>
                        </a:lnSpc>
                        <a:spcBef>
                          <a:spcPct val="20000"/>
                        </a:spcBef>
                        <a:spcAft>
                          <a:spcPct val="0"/>
                        </a:spcAft>
                        <a:buClrTx/>
                        <a:buSzTx/>
                        <a:buFont typeface="Wingdings" pitchFamily="2" charset="2"/>
                        <a:buNone/>
                        <a:tabLst/>
                      </a:pPr>
                      <a:r>
                        <a:rPr kumimoji="0" lang="zh-CN" altLang="en-US" sz="1400" b="0" i="0" u="none" strike="noStrike" cap="none" normalizeH="0" baseline="0" dirty="0" smtClean="0">
                          <a:ln>
                            <a:noFill/>
                          </a:ln>
                          <a:solidFill>
                            <a:schemeClr val="tx1"/>
                          </a:solidFill>
                          <a:effectLst/>
                          <a:latin typeface="+mn-ea"/>
                          <a:ea typeface="+mn-ea"/>
                        </a:rPr>
                        <a:t>股东贷款</a:t>
                      </a:r>
                    </a:p>
                    <a:p>
                      <a:pPr marL="0" marR="0" lvl="0" indent="0" algn="l" defTabSz="914400" rtl="0" eaLnBrk="0" fontAlgn="ctr" latinLnBrk="0" hangingPunct="0">
                        <a:lnSpc>
                          <a:spcPct val="100000"/>
                        </a:lnSpc>
                        <a:spcBef>
                          <a:spcPct val="20000"/>
                        </a:spcBef>
                        <a:spcAft>
                          <a:spcPct val="0"/>
                        </a:spcAft>
                        <a:buClrTx/>
                        <a:buSzTx/>
                        <a:buFont typeface="Wingdings" pitchFamily="2" charset="2"/>
                        <a:buNone/>
                        <a:tabLst/>
                      </a:pPr>
                      <a:r>
                        <a:rPr kumimoji="0" lang="en-US" altLang="zh-CN" sz="1400" b="0" i="0" u="none" strike="noStrike" kern="1200" cap="none" normalizeH="0" baseline="0" dirty="0" smtClean="0">
                          <a:ln>
                            <a:noFill/>
                          </a:ln>
                          <a:solidFill>
                            <a:schemeClr val="tx1"/>
                          </a:solidFill>
                          <a:effectLst/>
                          <a:latin typeface="+mn-lt"/>
                          <a:ea typeface="+mn-ea"/>
                          <a:cs typeface="+mn-cs"/>
                        </a:rPr>
                        <a:t>Shareholder Loan</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0100">
                <a:tc>
                  <a:txBody>
                    <a:bodyPr/>
                    <a:lstStyle/>
                    <a:p>
                      <a:pPr marL="0" marR="0" lvl="0" indent="0" algn="l" defTabSz="914400" rtl="0" eaLnBrk="0" fontAlgn="ctr" latinLnBrk="0" hangingPunct="0">
                        <a:lnSpc>
                          <a:spcPct val="100000"/>
                        </a:lnSpc>
                        <a:spcBef>
                          <a:spcPct val="20000"/>
                        </a:spcBef>
                        <a:spcAft>
                          <a:spcPct val="0"/>
                        </a:spcAft>
                        <a:buClrTx/>
                        <a:buSzTx/>
                        <a:buFont typeface="Wingdings" pitchFamily="2" charset="2"/>
                        <a:buNone/>
                        <a:tabLst/>
                      </a:pPr>
                      <a:r>
                        <a:rPr kumimoji="0" lang="zh-CN" altLang="en-US" sz="1400" b="0" i="0" u="none" strike="noStrike" cap="none" normalizeH="0" baseline="0" dirty="0" smtClean="0">
                          <a:ln>
                            <a:noFill/>
                          </a:ln>
                          <a:solidFill>
                            <a:schemeClr val="tx1"/>
                          </a:solidFill>
                          <a:effectLst/>
                          <a:latin typeface="+mn-ea"/>
                          <a:ea typeface="+mn-ea"/>
                        </a:rPr>
                        <a:t>银行贷款</a:t>
                      </a:r>
                    </a:p>
                    <a:p>
                      <a:pPr marL="0" marR="0" lvl="0" indent="0" algn="l" defTabSz="914400" rtl="0" eaLnBrk="0" fontAlgn="ctr" latinLnBrk="0" hangingPunct="0">
                        <a:lnSpc>
                          <a:spcPct val="100000"/>
                        </a:lnSpc>
                        <a:spcBef>
                          <a:spcPct val="20000"/>
                        </a:spcBef>
                        <a:spcAft>
                          <a:spcPct val="0"/>
                        </a:spcAft>
                        <a:buClrTx/>
                        <a:buSzTx/>
                        <a:buFont typeface="Wingdings" pitchFamily="2" charset="2"/>
                        <a:buNone/>
                        <a:tabLst/>
                      </a:pPr>
                      <a:r>
                        <a:rPr kumimoji="0" lang="en-US" altLang="zh-CN" sz="1400" b="0" i="0" u="none" strike="noStrike" kern="1200" cap="none" normalizeH="0" baseline="0" dirty="0" smtClean="0">
                          <a:ln>
                            <a:noFill/>
                          </a:ln>
                          <a:solidFill>
                            <a:schemeClr val="tx1"/>
                          </a:solidFill>
                          <a:effectLst/>
                          <a:latin typeface="+mn-lt"/>
                          <a:ea typeface="+mn-ea"/>
                          <a:cs typeface="+mn-cs"/>
                        </a:rPr>
                        <a:t>Bank Loan</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zh-CN" sz="1400" b="0" i="0" u="none" strike="noStrike" kern="1200" cap="none" spc="0" normalizeH="0" baseline="0" noProof="0" dirty="0" smtClean="0">
                        <a:ln>
                          <a:noFill/>
                        </a:ln>
                        <a:solidFill>
                          <a:srgbClr val="000000"/>
                        </a:solidFill>
                        <a:effectLst/>
                        <a:uLnTx/>
                        <a:uFillTx/>
                        <a:latin typeface="+mn-ea"/>
                        <a:ea typeface="+mn-ea"/>
                        <a:cs typeface="+mn-cs"/>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9560">
                <a:tc>
                  <a:txBody>
                    <a:bodyPr/>
                    <a:lstStyle/>
                    <a:p>
                      <a:pPr marL="0" marR="0" lvl="0" indent="0" algn="l" defTabSz="914400" rtl="0" eaLnBrk="0" fontAlgn="ctr" latinLnBrk="0" hangingPunct="0">
                        <a:lnSpc>
                          <a:spcPct val="100000"/>
                        </a:lnSpc>
                        <a:spcBef>
                          <a:spcPct val="20000"/>
                        </a:spcBef>
                        <a:spcAft>
                          <a:spcPct val="0"/>
                        </a:spcAft>
                        <a:buClrTx/>
                        <a:buSzTx/>
                        <a:buFont typeface="Wingdings" pitchFamily="2" charset="2"/>
                        <a:buNone/>
                        <a:tabLst/>
                      </a:pPr>
                      <a:r>
                        <a:rPr kumimoji="0" lang="zh-CN" altLang="en-US" sz="1400" b="0" i="0" u="none" strike="noStrike" cap="none" normalizeH="0" baseline="0" dirty="0" smtClean="0">
                          <a:ln>
                            <a:noFill/>
                          </a:ln>
                          <a:solidFill>
                            <a:schemeClr val="tx1"/>
                          </a:solidFill>
                          <a:effectLst/>
                          <a:latin typeface="+mn-ea"/>
                          <a:ea typeface="+mn-ea"/>
                        </a:rPr>
                        <a:t>投资总额</a:t>
                      </a:r>
                    </a:p>
                    <a:p>
                      <a:pPr marL="0" marR="0" lvl="0" indent="0" algn="l" defTabSz="914400" rtl="0" eaLnBrk="0" fontAlgn="ctr" latinLnBrk="0" hangingPunct="0">
                        <a:lnSpc>
                          <a:spcPct val="100000"/>
                        </a:lnSpc>
                        <a:spcBef>
                          <a:spcPct val="20000"/>
                        </a:spcBef>
                        <a:spcAft>
                          <a:spcPct val="0"/>
                        </a:spcAft>
                        <a:buClrTx/>
                        <a:buSzTx/>
                        <a:buFont typeface="Wingdings" pitchFamily="2" charset="2"/>
                        <a:buNone/>
                        <a:tabLst/>
                      </a:pPr>
                      <a:r>
                        <a:rPr kumimoji="0" lang="en-US" altLang="zh-CN" sz="1400" b="0" i="0" u="none" strike="noStrike" kern="1200" cap="none" normalizeH="0" baseline="0" dirty="0" smtClean="0">
                          <a:ln>
                            <a:noFill/>
                          </a:ln>
                          <a:solidFill>
                            <a:schemeClr val="tx1"/>
                          </a:solidFill>
                          <a:effectLst/>
                          <a:latin typeface="+mn-lt"/>
                          <a:ea typeface="+mn-ea"/>
                          <a:cs typeface="+mn-cs"/>
                        </a:rPr>
                        <a:t>Total Investment</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 name="Rectangle 33"/>
          <p:cNvSpPr>
            <a:spLocks noChangeArrowheads="1"/>
          </p:cNvSpPr>
          <p:nvPr/>
        </p:nvSpPr>
        <p:spPr bwMode="auto">
          <a:xfrm>
            <a:off x="378103" y="1149032"/>
            <a:ext cx="933499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spcBef>
                <a:spcPct val="20000"/>
              </a:spcBef>
              <a:buFont typeface="Wingdings" pitchFamily="2" charset="2"/>
              <a:buChar char="n"/>
            </a:pPr>
            <a:r>
              <a:rPr lang="en-US" altLang="zh-CN" b="1" dirty="0">
                <a:solidFill>
                  <a:srgbClr val="000000"/>
                </a:solidFill>
                <a:latin typeface="+mn-ea"/>
              </a:rPr>
              <a:t> </a:t>
            </a:r>
            <a:r>
              <a:rPr lang="zh-CN" altLang="en-US" b="1" dirty="0">
                <a:latin typeface="+mn-ea"/>
              </a:rPr>
              <a:t>建议投资计划 </a:t>
            </a:r>
            <a:r>
              <a:rPr lang="en-US" altLang="zh-CN" b="1" dirty="0">
                <a:latin typeface="+mn-ea"/>
              </a:rPr>
              <a:t>- </a:t>
            </a:r>
            <a:r>
              <a:rPr lang="zh-CN" altLang="en-US" dirty="0">
                <a:latin typeface="+mn-ea"/>
              </a:rPr>
              <a:t>来源及证明（金额单位：千元</a:t>
            </a:r>
            <a:r>
              <a:rPr lang="zh-CN" altLang="en-US" dirty="0">
                <a:ea typeface="微软雅黑" pitchFamily="34" charset="-122"/>
              </a:rPr>
              <a:t>）</a:t>
            </a:r>
          </a:p>
          <a:p>
            <a:pPr>
              <a:spcBef>
                <a:spcPct val="20000"/>
              </a:spcBef>
              <a:buFont typeface="Wingdings" pitchFamily="2" charset="2"/>
              <a:buNone/>
            </a:pPr>
            <a:r>
              <a:rPr lang="en-US" altLang="zh-CN" sz="1400" dirty="0">
                <a:latin typeface="微软雅黑" pitchFamily="34" charset="-122"/>
                <a:ea typeface="微软雅黑" pitchFamily="34" charset="-122"/>
              </a:rPr>
              <a:t>     </a:t>
            </a:r>
            <a:r>
              <a:rPr lang="en-US" altLang="zh-CN" sz="1600" dirty="0">
                <a:ea typeface="微软雅黑" pitchFamily="34" charset="-122"/>
              </a:rPr>
              <a:t>Investment Plan-Investment </a:t>
            </a:r>
            <a:r>
              <a:rPr lang="en-US" altLang="zh-CN" sz="1600" dirty="0" err="1">
                <a:ea typeface="微软雅黑" pitchFamily="34" charset="-122"/>
              </a:rPr>
              <a:t>source&amp;certificate</a:t>
            </a:r>
            <a:r>
              <a:rPr lang="en-US" altLang="zh-CN" sz="1600" dirty="0">
                <a:ea typeface="微软雅黑" pitchFamily="34" charset="-122"/>
              </a:rPr>
              <a:t> </a:t>
            </a:r>
            <a:r>
              <a:rPr lang="en-US" altLang="ja-JP" sz="1600" dirty="0">
                <a:ea typeface="微软雅黑" pitchFamily="34" charset="-122"/>
              </a:rPr>
              <a:t>(A unit of investment</a:t>
            </a:r>
            <a:r>
              <a:rPr lang="en-US" altLang="zh-CN" sz="1600" dirty="0">
                <a:ea typeface="微软雅黑" pitchFamily="34" charset="-122"/>
              </a:rPr>
              <a:t> </a:t>
            </a:r>
            <a:r>
              <a:rPr lang="en-US" altLang="ja-JP" sz="1600" dirty="0">
                <a:ea typeface="微软雅黑" pitchFamily="34" charset="-122"/>
              </a:rPr>
              <a:t>amount: RMB1,000)</a:t>
            </a:r>
            <a:endParaRPr lang="ja-JP" altLang="en-US" sz="1600" dirty="0">
              <a:ea typeface="微软雅黑" pitchFamily="34" charset="-122"/>
            </a:endParaRPr>
          </a:p>
          <a:p>
            <a:pPr>
              <a:spcBef>
                <a:spcPct val="20000"/>
              </a:spcBef>
              <a:buFont typeface="Wingdings" pitchFamily="2" charset="2"/>
              <a:buNone/>
            </a:pPr>
            <a:endParaRPr lang="en-US" altLang="ja-JP" sz="1600" dirty="0">
              <a:ea typeface="微软雅黑" pitchFamily="34" charset="-122"/>
            </a:endParaRPr>
          </a:p>
        </p:txBody>
      </p:sp>
      <p:sp>
        <p:nvSpPr>
          <p:cNvPr id="4" name="Rectangle 2"/>
          <p:cNvSpPr txBox="1">
            <a:spLocks noChangeArrowheads="1"/>
          </p:cNvSpPr>
          <p:nvPr/>
        </p:nvSpPr>
        <p:spPr>
          <a:xfrm>
            <a:off x="0" y="0"/>
            <a:ext cx="5546723" cy="745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5000"/>
              </a:lnSpc>
            </a:pPr>
            <a:r>
              <a:rPr lang="zh-CN" altLang="en-US" sz="2800" b="1" dirty="0" smtClean="0">
                <a:latin typeface="汉仪旗黑-50S" panose="00020600040101010101" pitchFamily="18" charset="-122"/>
                <a:ea typeface="汉仪旗黑-50S" panose="00020600040101010101" pitchFamily="18" charset="-122"/>
              </a:rPr>
              <a:t>英菲尼迪经销商商业计划书</a:t>
            </a:r>
            <a:br>
              <a:rPr lang="zh-CN" altLang="en-US" sz="2800" b="1" dirty="0" smtClean="0">
                <a:latin typeface="汉仪旗黑-50S" panose="00020600040101010101" pitchFamily="18" charset="-122"/>
                <a:ea typeface="汉仪旗黑-50S" panose="00020600040101010101" pitchFamily="18" charset="-122"/>
              </a:rPr>
            </a:br>
            <a:r>
              <a:rPr lang="en-US" altLang="zh-CN" sz="2000" b="1" dirty="0" smtClean="0">
                <a:latin typeface="+mn-lt"/>
                <a:ea typeface="汉仪旗黑-50S" panose="00020600040101010101" pitchFamily="18" charset="-122"/>
              </a:rPr>
              <a:t>INFINITI Dealer Business Proposal</a:t>
            </a:r>
            <a:endParaRPr lang="ja-JP" altLang="en-US" sz="2000" b="1" dirty="0" smtClean="0">
              <a:latin typeface="+mn-lt"/>
              <a:ea typeface="汉仪旗黑-50S" panose="00020600040101010101" pitchFamily="18" charset="-122"/>
            </a:endParaRPr>
          </a:p>
        </p:txBody>
      </p:sp>
    </p:spTree>
    <p:extLst>
      <p:ext uri="{BB962C8B-B14F-4D97-AF65-F5344CB8AC3E}">
        <p14:creationId xmlns:p14="http://schemas.microsoft.com/office/powerpoint/2010/main" val="1600118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64283" y="1296927"/>
            <a:ext cx="5625147"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spcBef>
                <a:spcPct val="20000"/>
              </a:spcBef>
              <a:buFont typeface="Wingdings" pitchFamily="2" charset="2"/>
              <a:buChar char="n"/>
            </a:pPr>
            <a:r>
              <a:rPr lang="zh-CN" altLang="en-US" sz="1800" b="1" dirty="0">
                <a:latin typeface="汉仪旗黑-50S" panose="00020600040101010101" pitchFamily="18" charset="-122"/>
                <a:ea typeface="汉仪旗黑-50S" panose="00020600040101010101" pitchFamily="18" charset="-122"/>
              </a:rPr>
              <a:t> 建议的组织结构图</a:t>
            </a:r>
          </a:p>
          <a:p>
            <a:pPr eaLnBrk="0" hangingPunct="0">
              <a:spcBef>
                <a:spcPct val="20000"/>
              </a:spcBef>
              <a:buFont typeface="Wingdings" pitchFamily="2" charset="2"/>
              <a:buNone/>
            </a:pPr>
            <a:r>
              <a:rPr lang="en-US" altLang="zh-CN" sz="1800" b="0" dirty="0">
                <a:latin typeface="汉仪旗黑-50S" panose="00020600040101010101" pitchFamily="18" charset="-122"/>
                <a:ea typeface="汉仪旗黑-50S" panose="00020600040101010101" pitchFamily="18" charset="-122"/>
              </a:rPr>
              <a:t>  </a:t>
            </a:r>
            <a:r>
              <a:rPr lang="en-US" altLang="zh-CN" sz="1800" b="0" dirty="0" smtClean="0">
                <a:latin typeface="汉仪旗黑-50S" panose="00020600040101010101" pitchFamily="18" charset="-122"/>
                <a:ea typeface="汉仪旗黑-50S" panose="00020600040101010101" pitchFamily="18" charset="-122"/>
              </a:rPr>
              <a:t> </a:t>
            </a:r>
            <a:r>
              <a:rPr lang="en-US" altLang="zh-CN" sz="1600" b="0" dirty="0" smtClean="0">
                <a:ea typeface="汉仪旗黑-50S" panose="00020600040101010101" pitchFamily="18" charset="-122"/>
              </a:rPr>
              <a:t>The </a:t>
            </a:r>
            <a:r>
              <a:rPr lang="en-US" altLang="zh-CN" sz="1600" b="0" dirty="0">
                <a:ea typeface="汉仪旗黑-50S" panose="00020600040101010101" pitchFamily="18" charset="-122"/>
              </a:rPr>
              <a:t>flowchart of suggested organization</a:t>
            </a:r>
            <a:endParaRPr lang="en-US" altLang="ja-JP" sz="1600" b="0" dirty="0">
              <a:ea typeface="汉仪旗黑-50S" panose="00020600040101010101" pitchFamily="18" charset="-122"/>
            </a:endParaRPr>
          </a:p>
        </p:txBody>
      </p:sp>
      <p:graphicFrame>
        <p:nvGraphicFramePr>
          <p:cNvPr id="3" name="图示 2"/>
          <p:cNvGraphicFramePr/>
          <p:nvPr>
            <p:extLst>
              <p:ext uri="{D42A27DB-BD31-4B8C-83A1-F6EECF244321}">
                <p14:modId xmlns:p14="http://schemas.microsoft.com/office/powerpoint/2010/main" val="1248700021"/>
              </p:ext>
            </p:extLst>
          </p:nvPr>
        </p:nvGraphicFramePr>
        <p:xfrm>
          <a:off x="1827711" y="2283754"/>
          <a:ext cx="7507287" cy="3930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2"/>
          <p:cNvSpPr txBox="1">
            <a:spLocks noChangeArrowheads="1"/>
          </p:cNvSpPr>
          <p:nvPr/>
        </p:nvSpPr>
        <p:spPr>
          <a:xfrm>
            <a:off x="0" y="20360"/>
            <a:ext cx="5546723" cy="745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5000"/>
              </a:lnSpc>
            </a:pPr>
            <a:r>
              <a:rPr lang="zh-CN" altLang="en-US" sz="2800" b="1" dirty="0" smtClean="0">
                <a:latin typeface="汉仪旗黑-50S" panose="00020600040101010101" pitchFamily="18" charset="-122"/>
                <a:ea typeface="汉仪旗黑-50S" panose="00020600040101010101" pitchFamily="18" charset="-122"/>
              </a:rPr>
              <a:t>英菲尼迪经销商商业计划书</a:t>
            </a:r>
            <a:br>
              <a:rPr lang="zh-CN" altLang="en-US" sz="2800" b="1" dirty="0" smtClean="0">
                <a:latin typeface="汉仪旗黑-50S" panose="00020600040101010101" pitchFamily="18" charset="-122"/>
                <a:ea typeface="汉仪旗黑-50S" panose="00020600040101010101" pitchFamily="18" charset="-122"/>
              </a:rPr>
            </a:br>
            <a:r>
              <a:rPr lang="en-US" altLang="zh-CN" sz="2000" b="1" dirty="0" smtClean="0">
                <a:latin typeface="+mn-lt"/>
                <a:ea typeface="汉仪旗黑-50S" panose="00020600040101010101" pitchFamily="18" charset="-122"/>
              </a:rPr>
              <a:t>INFINITI Dealer Business Proposal</a:t>
            </a:r>
            <a:endParaRPr lang="ja-JP" altLang="en-US" sz="2000" b="1" dirty="0" smtClean="0">
              <a:latin typeface="+mn-lt"/>
              <a:ea typeface="汉仪旗黑-50S" panose="00020600040101010101" pitchFamily="18" charset="-122"/>
            </a:endParaRPr>
          </a:p>
        </p:txBody>
      </p:sp>
    </p:spTree>
    <p:extLst>
      <p:ext uri="{BB962C8B-B14F-4D97-AF65-F5344CB8AC3E}">
        <p14:creationId xmlns:p14="http://schemas.microsoft.com/office/powerpoint/2010/main" val="2581789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4"/>
          <p:cNvGraphicFramePr>
            <a:graphicFrameLocks/>
          </p:cNvGraphicFramePr>
          <p:nvPr>
            <p:extLst>
              <p:ext uri="{D42A27DB-BD31-4B8C-83A1-F6EECF244321}">
                <p14:modId xmlns:p14="http://schemas.microsoft.com/office/powerpoint/2010/main" val="1241484907"/>
              </p:ext>
            </p:extLst>
          </p:nvPr>
        </p:nvGraphicFramePr>
        <p:xfrm>
          <a:off x="714269" y="3285640"/>
          <a:ext cx="8815250" cy="2799663"/>
        </p:xfrm>
        <a:graphic>
          <a:graphicData uri="http://schemas.openxmlformats.org/drawingml/2006/table">
            <a:tbl>
              <a:tblPr/>
              <a:tblGrid>
                <a:gridCol w="1563036">
                  <a:extLst>
                    <a:ext uri="{9D8B030D-6E8A-4147-A177-3AD203B41FA5}">
                      <a16:colId xmlns:a16="http://schemas.microsoft.com/office/drawing/2014/main" val="20000"/>
                    </a:ext>
                  </a:extLst>
                </a:gridCol>
                <a:gridCol w="3163489">
                  <a:extLst>
                    <a:ext uri="{9D8B030D-6E8A-4147-A177-3AD203B41FA5}">
                      <a16:colId xmlns:a16="http://schemas.microsoft.com/office/drawing/2014/main" val="20001"/>
                    </a:ext>
                  </a:extLst>
                </a:gridCol>
                <a:gridCol w="1542626">
                  <a:extLst>
                    <a:ext uri="{9D8B030D-6E8A-4147-A177-3AD203B41FA5}">
                      <a16:colId xmlns:a16="http://schemas.microsoft.com/office/drawing/2014/main" val="20002"/>
                    </a:ext>
                  </a:extLst>
                </a:gridCol>
                <a:gridCol w="2546099">
                  <a:extLst>
                    <a:ext uri="{9D8B030D-6E8A-4147-A177-3AD203B41FA5}">
                      <a16:colId xmlns:a16="http://schemas.microsoft.com/office/drawing/2014/main" val="20003"/>
                    </a:ext>
                  </a:extLst>
                </a:gridCol>
              </a:tblGrid>
              <a:tr h="825663">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时间</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Time</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公司</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Company</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职位</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Job Title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主要职责</a:t>
                      </a: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业绩</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Main Duties</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5800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5800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8000">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 name="Rectangle 46"/>
          <p:cNvSpPr>
            <a:spLocks noChangeArrowheads="1"/>
          </p:cNvSpPr>
          <p:nvPr/>
        </p:nvSpPr>
        <p:spPr bwMode="auto">
          <a:xfrm>
            <a:off x="364284" y="1306796"/>
            <a:ext cx="8605021"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lnSpc>
                <a:spcPct val="85000"/>
              </a:lnSpc>
              <a:spcBef>
                <a:spcPct val="10000"/>
              </a:spcBef>
              <a:buFont typeface="Wingdings" pitchFamily="2" charset="2"/>
              <a:buChar char="n"/>
            </a:pPr>
            <a:r>
              <a:rPr lang="zh-CN" altLang="en-US" sz="1800" b="1" dirty="0">
                <a:latin typeface="汉仪旗黑-50S" panose="00020600040101010101" pitchFamily="18" charset="-122"/>
                <a:ea typeface="汉仪旗黑-50S" panose="00020600040101010101" pitchFamily="18" charset="-122"/>
              </a:rPr>
              <a:t> 建议的英菲尼迪经销商负责人</a:t>
            </a:r>
          </a:p>
          <a:p>
            <a:pPr eaLnBrk="0" hangingPunct="0">
              <a:lnSpc>
                <a:spcPct val="85000"/>
              </a:lnSpc>
              <a:spcBef>
                <a:spcPct val="10000"/>
              </a:spcBef>
              <a:buFont typeface="Wingdings" pitchFamily="2" charset="2"/>
              <a:buNone/>
            </a:pPr>
            <a:r>
              <a:rPr lang="en-US" altLang="zh-CN" sz="1600" dirty="0">
                <a:ea typeface="汉仪旗黑-50S" panose="00020600040101010101" pitchFamily="18" charset="-122"/>
              </a:rPr>
              <a:t>  </a:t>
            </a:r>
            <a:r>
              <a:rPr lang="en-US" altLang="zh-CN" sz="1600" dirty="0" smtClean="0">
                <a:ea typeface="汉仪旗黑-50S" panose="00020600040101010101" pitchFamily="18" charset="-122"/>
              </a:rPr>
              <a:t>   A </a:t>
            </a:r>
            <a:r>
              <a:rPr lang="en-US" altLang="zh-CN" sz="1600" dirty="0">
                <a:ea typeface="汉仪旗黑-50S" panose="00020600040101010101" pitchFamily="18" charset="-122"/>
              </a:rPr>
              <a:t>suggested primary team members of the INFINITI Dealer</a:t>
            </a:r>
            <a:endParaRPr lang="en-US" altLang="ja-JP" sz="1600" dirty="0">
              <a:ea typeface="汉仪旗黑-50S" panose="00020600040101010101" pitchFamily="18" charset="-122"/>
            </a:endParaRPr>
          </a:p>
        </p:txBody>
      </p:sp>
      <p:sp>
        <p:nvSpPr>
          <p:cNvPr id="4" name="Rectangle 61"/>
          <p:cNvSpPr txBox="1">
            <a:spLocks noChangeArrowheads="1"/>
          </p:cNvSpPr>
          <p:nvPr/>
        </p:nvSpPr>
        <p:spPr>
          <a:xfrm>
            <a:off x="90148" y="2120262"/>
            <a:ext cx="11703730" cy="7810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600" b="1" dirty="0" smtClean="0">
                <a:latin typeface="汉仪旗黑-50S" panose="00020600040101010101" pitchFamily="18" charset="-122"/>
                <a:ea typeface="汉仪旗黑-50S" panose="00020600040101010101" pitchFamily="18" charset="-122"/>
              </a:rPr>
              <a:t>  姓名</a:t>
            </a:r>
            <a:r>
              <a:rPr lang="en-US" altLang="zh-CN" sz="1600" b="1" dirty="0" smtClean="0">
                <a:latin typeface="汉仪旗黑-50S" panose="00020600040101010101" pitchFamily="18" charset="-122"/>
                <a:ea typeface="汉仪旗黑-50S" panose="00020600040101010101" pitchFamily="18" charset="-122"/>
              </a:rPr>
              <a:t>:   </a:t>
            </a:r>
            <a:r>
              <a:rPr lang="zh-CN" altLang="en-US" sz="1600" b="1" dirty="0" smtClean="0">
                <a:latin typeface="汉仪旗黑-50S" panose="00020600040101010101" pitchFamily="18" charset="-122"/>
                <a:ea typeface="汉仪旗黑-50S" panose="00020600040101010101" pitchFamily="18" charset="-122"/>
              </a:rPr>
              <a:t>          性别</a:t>
            </a:r>
            <a:r>
              <a:rPr lang="en-US" altLang="zh-CN" sz="1600" b="1" dirty="0" smtClean="0">
                <a:latin typeface="汉仪旗黑-50S" panose="00020600040101010101" pitchFamily="18" charset="-122"/>
                <a:ea typeface="汉仪旗黑-50S" panose="00020600040101010101" pitchFamily="18" charset="-122"/>
              </a:rPr>
              <a:t>:   </a:t>
            </a:r>
            <a:r>
              <a:rPr lang="zh-CN" altLang="en-US" sz="1600" b="1" dirty="0" smtClean="0">
                <a:latin typeface="汉仪旗黑-50S" panose="00020600040101010101" pitchFamily="18" charset="-122"/>
                <a:ea typeface="汉仪旗黑-50S" panose="00020600040101010101" pitchFamily="18" charset="-122"/>
              </a:rPr>
              <a:t>           年龄</a:t>
            </a:r>
            <a:r>
              <a:rPr lang="en-US" altLang="zh-CN" sz="1600" b="1" dirty="0" smtClean="0">
                <a:latin typeface="汉仪旗黑-50S" panose="00020600040101010101" pitchFamily="18" charset="-122"/>
                <a:ea typeface="汉仪旗黑-50S" panose="00020600040101010101" pitchFamily="18" charset="-122"/>
              </a:rPr>
              <a:t>:       	     </a:t>
            </a:r>
            <a:r>
              <a:rPr lang="zh-CN" altLang="en-US" sz="1600" b="1" dirty="0" smtClean="0">
                <a:latin typeface="汉仪旗黑-50S" panose="00020600040101010101" pitchFamily="18" charset="-122"/>
                <a:ea typeface="汉仪旗黑-50S" panose="00020600040101010101" pitchFamily="18" charset="-122"/>
              </a:rPr>
              <a:t>学历</a:t>
            </a:r>
            <a:r>
              <a:rPr lang="en-US" altLang="zh-CN" sz="1600" b="1" dirty="0" smtClean="0">
                <a:latin typeface="汉仪旗黑-50S" panose="00020600040101010101" pitchFamily="18" charset="-122"/>
                <a:ea typeface="汉仪旗黑-50S" panose="00020600040101010101" pitchFamily="18" charset="-122"/>
              </a:rPr>
              <a:t>:              </a:t>
            </a:r>
            <a:r>
              <a:rPr lang="zh-CN" altLang="en-US" sz="1600" b="1" dirty="0" smtClean="0">
                <a:latin typeface="汉仪旗黑-50S" panose="00020600040101010101" pitchFamily="18" charset="-122"/>
                <a:ea typeface="汉仪旗黑-50S" panose="00020600040101010101" pitchFamily="18" charset="-122"/>
              </a:rPr>
              <a:t>专业</a:t>
            </a:r>
            <a:r>
              <a:rPr lang="en-US" altLang="zh-CN" sz="1600" b="1" dirty="0" smtClean="0">
                <a:latin typeface="汉仪旗黑-50S" panose="00020600040101010101" pitchFamily="18" charset="-122"/>
                <a:ea typeface="汉仪旗黑-50S" panose="00020600040101010101" pitchFamily="18" charset="-122"/>
              </a:rPr>
              <a:t>:</a:t>
            </a:r>
          </a:p>
          <a:p>
            <a:pPr marL="0" indent="0">
              <a:buFont typeface="Wingdings" pitchFamily="2" charset="2"/>
              <a:buNone/>
            </a:pPr>
            <a:r>
              <a:rPr lang="en-US" altLang="zh-CN" sz="1600" b="1" dirty="0" smtClean="0">
                <a:ea typeface="宋体" pitchFamily="2" charset="-122"/>
              </a:rPr>
              <a:t>  </a:t>
            </a:r>
            <a:r>
              <a:rPr lang="en-US" altLang="zh-CN" sz="1600" dirty="0" smtClean="0">
                <a:ea typeface="宋体" pitchFamily="2" charset="-122"/>
              </a:rPr>
              <a:t>Name:               Gender:       	Age:                   Diploma:      	 Major:</a:t>
            </a:r>
          </a:p>
        </p:txBody>
      </p:sp>
      <p:sp>
        <p:nvSpPr>
          <p:cNvPr id="5" name="Rectangle 2"/>
          <p:cNvSpPr txBox="1">
            <a:spLocks noChangeArrowheads="1"/>
          </p:cNvSpPr>
          <p:nvPr/>
        </p:nvSpPr>
        <p:spPr>
          <a:xfrm>
            <a:off x="90148" y="0"/>
            <a:ext cx="5546723" cy="745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5000"/>
              </a:lnSpc>
            </a:pPr>
            <a:r>
              <a:rPr lang="zh-CN" altLang="en-US" sz="2800" b="1" dirty="0" smtClean="0">
                <a:latin typeface="汉仪旗黑-50S" panose="00020600040101010101" pitchFamily="18" charset="-122"/>
                <a:ea typeface="汉仪旗黑-50S" panose="00020600040101010101" pitchFamily="18" charset="-122"/>
              </a:rPr>
              <a:t>英菲尼迪经销商商业计划书</a:t>
            </a:r>
            <a:br>
              <a:rPr lang="zh-CN" altLang="en-US" sz="2800" b="1" dirty="0" smtClean="0">
                <a:latin typeface="汉仪旗黑-50S" panose="00020600040101010101" pitchFamily="18" charset="-122"/>
                <a:ea typeface="汉仪旗黑-50S" panose="00020600040101010101" pitchFamily="18" charset="-122"/>
              </a:rPr>
            </a:br>
            <a:r>
              <a:rPr lang="en-US" altLang="zh-CN" sz="2000" b="1" dirty="0" smtClean="0">
                <a:latin typeface="+mn-lt"/>
                <a:ea typeface="汉仪旗黑-50S" panose="00020600040101010101" pitchFamily="18" charset="-122"/>
              </a:rPr>
              <a:t>INFINITI Dealer Business Proposal</a:t>
            </a:r>
            <a:endParaRPr lang="ja-JP" altLang="en-US" sz="2000" b="1" dirty="0" smtClean="0">
              <a:latin typeface="+mn-lt"/>
              <a:ea typeface="汉仪旗黑-50S" panose="00020600040101010101" pitchFamily="18" charset="-122"/>
            </a:endParaRPr>
          </a:p>
        </p:txBody>
      </p:sp>
    </p:spTree>
    <p:extLst>
      <p:ext uri="{BB962C8B-B14F-4D97-AF65-F5344CB8AC3E}">
        <p14:creationId xmlns:p14="http://schemas.microsoft.com/office/powerpoint/2010/main" val="3814707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8"/>
          <p:cNvSpPr>
            <a:spLocks noChangeArrowheads="1"/>
          </p:cNvSpPr>
          <p:nvPr/>
        </p:nvSpPr>
        <p:spPr bwMode="auto">
          <a:xfrm>
            <a:off x="395280" y="1285455"/>
            <a:ext cx="8228012" cy="56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lnSpc>
                <a:spcPct val="85000"/>
              </a:lnSpc>
              <a:spcBef>
                <a:spcPct val="10000"/>
              </a:spcBef>
              <a:buFont typeface="Wingdings" pitchFamily="2" charset="2"/>
              <a:buChar char="n"/>
            </a:pPr>
            <a:r>
              <a:rPr lang="zh-CN" altLang="en-US" sz="1800" dirty="0">
                <a:latin typeface="汉仪旗黑-50S" panose="00020600040101010101" pitchFamily="18" charset="-122"/>
                <a:ea typeface="汉仪旗黑-50S" panose="00020600040101010101" pitchFamily="18" charset="-122"/>
              </a:rPr>
              <a:t> </a:t>
            </a:r>
            <a:r>
              <a:rPr lang="zh-CN" altLang="en-US" sz="1800" b="1" dirty="0">
                <a:latin typeface="汉仪旗黑-50S" panose="00020600040101010101" pitchFamily="18" charset="-122"/>
                <a:ea typeface="汉仪旗黑-50S" panose="00020600040101010101" pitchFamily="18" charset="-122"/>
              </a:rPr>
              <a:t>建议的总经理</a:t>
            </a:r>
            <a:endParaRPr lang="en-US" altLang="zh-CN" sz="1800" b="1" dirty="0">
              <a:latin typeface="汉仪旗黑-50S" panose="00020600040101010101" pitchFamily="18" charset="-122"/>
              <a:ea typeface="汉仪旗黑-50S" panose="00020600040101010101" pitchFamily="18" charset="-122"/>
            </a:endParaRPr>
          </a:p>
          <a:p>
            <a:pPr eaLnBrk="0" hangingPunct="0">
              <a:lnSpc>
                <a:spcPct val="85000"/>
              </a:lnSpc>
              <a:spcBef>
                <a:spcPct val="10000"/>
              </a:spcBef>
            </a:pPr>
            <a:r>
              <a:rPr lang="en-US" altLang="zh-CN" sz="1800" b="0" dirty="0">
                <a:latin typeface="汉仪旗黑-50S" panose="00020600040101010101" pitchFamily="18" charset="-122"/>
                <a:ea typeface="汉仪旗黑-50S" panose="00020600040101010101" pitchFamily="18" charset="-122"/>
              </a:rPr>
              <a:t>  </a:t>
            </a:r>
            <a:r>
              <a:rPr lang="en-US" altLang="zh-CN" sz="1800" b="0" dirty="0" smtClean="0">
                <a:latin typeface="汉仪旗黑-50S" panose="00020600040101010101" pitchFamily="18" charset="-122"/>
                <a:ea typeface="汉仪旗黑-50S" panose="00020600040101010101" pitchFamily="18" charset="-122"/>
              </a:rPr>
              <a:t> </a:t>
            </a:r>
            <a:r>
              <a:rPr lang="en-US" altLang="zh-CN" sz="1600" dirty="0" smtClean="0">
                <a:ea typeface="汉仪旗黑-50S" panose="00020600040101010101" pitchFamily="18" charset="-122"/>
              </a:rPr>
              <a:t>Suggested </a:t>
            </a:r>
            <a:r>
              <a:rPr lang="en-US" altLang="zh-CN" sz="1600" dirty="0">
                <a:ea typeface="汉仪旗黑-50S" panose="00020600040101010101" pitchFamily="18" charset="-122"/>
              </a:rPr>
              <a:t>General Manager of INFINITI Dealer</a:t>
            </a:r>
            <a:endParaRPr lang="en-US" altLang="ja-JP" sz="1600" dirty="0">
              <a:ea typeface="汉仪旗黑-50S" panose="00020600040101010101" pitchFamily="18" charset="-122"/>
            </a:endParaRPr>
          </a:p>
        </p:txBody>
      </p:sp>
      <p:sp>
        <p:nvSpPr>
          <p:cNvPr id="3" name="Rectangle 2"/>
          <p:cNvSpPr txBox="1">
            <a:spLocks noChangeArrowheads="1"/>
          </p:cNvSpPr>
          <p:nvPr/>
        </p:nvSpPr>
        <p:spPr>
          <a:xfrm>
            <a:off x="0" y="21403"/>
            <a:ext cx="5546723" cy="745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5000"/>
              </a:lnSpc>
            </a:pPr>
            <a:r>
              <a:rPr lang="zh-CN" altLang="en-US" sz="2800" b="1" dirty="0" smtClean="0">
                <a:latin typeface="汉仪旗黑-50S" panose="00020600040101010101" pitchFamily="18" charset="-122"/>
                <a:ea typeface="汉仪旗黑-50S" panose="00020600040101010101" pitchFamily="18" charset="-122"/>
              </a:rPr>
              <a:t>英菲尼迪经销商商业计划书</a:t>
            </a:r>
            <a:br>
              <a:rPr lang="zh-CN" altLang="en-US" sz="2800" b="1" dirty="0" smtClean="0">
                <a:latin typeface="汉仪旗黑-50S" panose="00020600040101010101" pitchFamily="18" charset="-122"/>
                <a:ea typeface="汉仪旗黑-50S" panose="00020600040101010101" pitchFamily="18" charset="-122"/>
              </a:rPr>
            </a:br>
            <a:r>
              <a:rPr lang="en-US" altLang="zh-CN" sz="2000" b="1" dirty="0" smtClean="0">
                <a:latin typeface="+mn-lt"/>
                <a:ea typeface="汉仪旗黑-50S" panose="00020600040101010101" pitchFamily="18" charset="-122"/>
              </a:rPr>
              <a:t>INFINITI Dealer Business Proposal</a:t>
            </a:r>
            <a:endParaRPr lang="ja-JP" altLang="en-US" sz="2000" b="1" dirty="0" smtClean="0">
              <a:latin typeface="+mn-lt"/>
              <a:ea typeface="汉仪旗黑-50S" panose="00020600040101010101" pitchFamily="18" charset="-122"/>
            </a:endParaRPr>
          </a:p>
        </p:txBody>
      </p:sp>
      <p:graphicFrame>
        <p:nvGraphicFramePr>
          <p:cNvPr id="4" name="Group 34"/>
          <p:cNvGraphicFramePr>
            <a:graphicFrameLocks/>
          </p:cNvGraphicFramePr>
          <p:nvPr>
            <p:extLst>
              <p:ext uri="{D42A27DB-BD31-4B8C-83A1-F6EECF244321}">
                <p14:modId xmlns:p14="http://schemas.microsoft.com/office/powerpoint/2010/main" val="1026870372"/>
              </p:ext>
            </p:extLst>
          </p:nvPr>
        </p:nvGraphicFramePr>
        <p:xfrm>
          <a:off x="842628" y="3669058"/>
          <a:ext cx="8815250" cy="2281624"/>
        </p:xfrm>
        <a:graphic>
          <a:graphicData uri="http://schemas.openxmlformats.org/drawingml/2006/table">
            <a:tbl>
              <a:tblPr/>
              <a:tblGrid>
                <a:gridCol w="1563036">
                  <a:extLst>
                    <a:ext uri="{9D8B030D-6E8A-4147-A177-3AD203B41FA5}">
                      <a16:colId xmlns:a16="http://schemas.microsoft.com/office/drawing/2014/main" val="20000"/>
                    </a:ext>
                  </a:extLst>
                </a:gridCol>
                <a:gridCol w="3163489">
                  <a:extLst>
                    <a:ext uri="{9D8B030D-6E8A-4147-A177-3AD203B41FA5}">
                      <a16:colId xmlns:a16="http://schemas.microsoft.com/office/drawing/2014/main" val="20001"/>
                    </a:ext>
                  </a:extLst>
                </a:gridCol>
                <a:gridCol w="1542626">
                  <a:extLst>
                    <a:ext uri="{9D8B030D-6E8A-4147-A177-3AD203B41FA5}">
                      <a16:colId xmlns:a16="http://schemas.microsoft.com/office/drawing/2014/main" val="20002"/>
                    </a:ext>
                  </a:extLst>
                </a:gridCol>
                <a:gridCol w="2546099">
                  <a:extLst>
                    <a:ext uri="{9D8B030D-6E8A-4147-A177-3AD203B41FA5}">
                      <a16:colId xmlns:a16="http://schemas.microsoft.com/office/drawing/2014/main" val="20003"/>
                    </a:ext>
                  </a:extLst>
                </a:gridCol>
              </a:tblGrid>
              <a:tr h="672886">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时间</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Time</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公司</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Company</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职位</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Job Title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主要职责</a:t>
                      </a: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业绩</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Main Duties</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624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624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6246">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Rectangle 61"/>
          <p:cNvSpPr txBox="1">
            <a:spLocks noChangeArrowheads="1"/>
          </p:cNvSpPr>
          <p:nvPr/>
        </p:nvSpPr>
        <p:spPr>
          <a:xfrm>
            <a:off x="221884" y="2369896"/>
            <a:ext cx="11703730" cy="7810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600" b="1" dirty="0" smtClean="0">
                <a:latin typeface="汉仪旗黑-50S" panose="00020600040101010101" pitchFamily="18" charset="-122"/>
                <a:ea typeface="汉仪旗黑-50S" panose="00020600040101010101" pitchFamily="18" charset="-122"/>
              </a:rPr>
              <a:t>  姓名</a:t>
            </a:r>
            <a:r>
              <a:rPr lang="en-US" altLang="zh-CN" sz="1600" b="1" dirty="0" smtClean="0">
                <a:latin typeface="汉仪旗黑-50S" panose="00020600040101010101" pitchFamily="18" charset="-122"/>
                <a:ea typeface="汉仪旗黑-50S" panose="00020600040101010101" pitchFamily="18" charset="-122"/>
              </a:rPr>
              <a:t>:   </a:t>
            </a:r>
            <a:r>
              <a:rPr lang="zh-CN" altLang="en-US" sz="1600" b="1" dirty="0" smtClean="0">
                <a:latin typeface="汉仪旗黑-50S" panose="00020600040101010101" pitchFamily="18" charset="-122"/>
                <a:ea typeface="汉仪旗黑-50S" panose="00020600040101010101" pitchFamily="18" charset="-122"/>
              </a:rPr>
              <a:t>          性别</a:t>
            </a:r>
            <a:r>
              <a:rPr lang="en-US" altLang="zh-CN" sz="1600" b="1" dirty="0" smtClean="0">
                <a:latin typeface="汉仪旗黑-50S" panose="00020600040101010101" pitchFamily="18" charset="-122"/>
                <a:ea typeface="汉仪旗黑-50S" panose="00020600040101010101" pitchFamily="18" charset="-122"/>
              </a:rPr>
              <a:t>:   </a:t>
            </a:r>
            <a:r>
              <a:rPr lang="zh-CN" altLang="en-US" sz="1600" b="1" dirty="0" smtClean="0">
                <a:latin typeface="汉仪旗黑-50S" panose="00020600040101010101" pitchFamily="18" charset="-122"/>
                <a:ea typeface="汉仪旗黑-50S" panose="00020600040101010101" pitchFamily="18" charset="-122"/>
              </a:rPr>
              <a:t>           年龄</a:t>
            </a:r>
            <a:r>
              <a:rPr lang="en-US" altLang="zh-CN" sz="1600" b="1" dirty="0" smtClean="0">
                <a:latin typeface="汉仪旗黑-50S" panose="00020600040101010101" pitchFamily="18" charset="-122"/>
                <a:ea typeface="汉仪旗黑-50S" panose="00020600040101010101" pitchFamily="18" charset="-122"/>
              </a:rPr>
              <a:t>:       	     </a:t>
            </a:r>
            <a:r>
              <a:rPr lang="zh-CN" altLang="en-US" sz="1600" b="1" dirty="0" smtClean="0">
                <a:latin typeface="汉仪旗黑-50S" panose="00020600040101010101" pitchFamily="18" charset="-122"/>
                <a:ea typeface="汉仪旗黑-50S" panose="00020600040101010101" pitchFamily="18" charset="-122"/>
              </a:rPr>
              <a:t>学历</a:t>
            </a:r>
            <a:r>
              <a:rPr lang="en-US" altLang="zh-CN" sz="1600" b="1" dirty="0" smtClean="0">
                <a:latin typeface="汉仪旗黑-50S" panose="00020600040101010101" pitchFamily="18" charset="-122"/>
                <a:ea typeface="汉仪旗黑-50S" panose="00020600040101010101" pitchFamily="18" charset="-122"/>
              </a:rPr>
              <a:t>:              </a:t>
            </a:r>
            <a:r>
              <a:rPr lang="zh-CN" altLang="en-US" sz="1600" b="1" dirty="0" smtClean="0">
                <a:latin typeface="汉仪旗黑-50S" panose="00020600040101010101" pitchFamily="18" charset="-122"/>
                <a:ea typeface="汉仪旗黑-50S" panose="00020600040101010101" pitchFamily="18" charset="-122"/>
              </a:rPr>
              <a:t>专业</a:t>
            </a:r>
            <a:r>
              <a:rPr lang="en-US" altLang="zh-CN" sz="1600" b="1" dirty="0" smtClean="0">
                <a:latin typeface="汉仪旗黑-50S" panose="00020600040101010101" pitchFamily="18" charset="-122"/>
                <a:ea typeface="汉仪旗黑-50S" panose="00020600040101010101" pitchFamily="18" charset="-122"/>
              </a:rPr>
              <a:t>:</a:t>
            </a:r>
          </a:p>
          <a:p>
            <a:pPr marL="0" indent="0">
              <a:buFont typeface="Wingdings" pitchFamily="2" charset="2"/>
              <a:buNone/>
            </a:pPr>
            <a:r>
              <a:rPr lang="en-US" altLang="zh-CN" sz="1600" b="1" dirty="0" smtClean="0">
                <a:ea typeface="宋体" pitchFamily="2" charset="-122"/>
              </a:rPr>
              <a:t>  </a:t>
            </a:r>
            <a:r>
              <a:rPr lang="en-US" altLang="zh-CN" sz="1600" dirty="0" smtClean="0">
                <a:ea typeface="宋体" pitchFamily="2" charset="-122"/>
              </a:rPr>
              <a:t>Name:               Gender:       	Age:                   Diploma:      	 Major:</a:t>
            </a:r>
          </a:p>
        </p:txBody>
      </p:sp>
    </p:spTree>
    <p:extLst>
      <p:ext uri="{BB962C8B-B14F-4D97-AF65-F5344CB8AC3E}">
        <p14:creationId xmlns:p14="http://schemas.microsoft.com/office/powerpoint/2010/main" val="834430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6"/>
          <p:cNvSpPr>
            <a:spLocks noChangeArrowheads="1"/>
          </p:cNvSpPr>
          <p:nvPr/>
        </p:nvSpPr>
        <p:spPr bwMode="auto">
          <a:xfrm>
            <a:off x="287335" y="1214104"/>
            <a:ext cx="5313181"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lnSpc>
                <a:spcPct val="85000"/>
              </a:lnSpc>
              <a:spcBef>
                <a:spcPct val="10000"/>
              </a:spcBef>
              <a:buFont typeface="Wingdings" pitchFamily="2" charset="2"/>
              <a:buChar char="n"/>
            </a:pPr>
            <a:r>
              <a:rPr lang="zh-CN" altLang="en-US" dirty="0">
                <a:latin typeface="汉仪旗黑-50S" panose="00020600040101010101" pitchFamily="18" charset="-122"/>
                <a:ea typeface="汉仪旗黑-50S" panose="00020600040101010101" pitchFamily="18" charset="-122"/>
              </a:rPr>
              <a:t> </a:t>
            </a:r>
            <a:r>
              <a:rPr lang="zh-CN" altLang="en-US" b="1" dirty="0">
                <a:latin typeface="汉仪旗黑-50S" panose="00020600040101010101" pitchFamily="18" charset="-122"/>
                <a:ea typeface="汉仪旗黑-50S" panose="00020600040101010101" pitchFamily="18" charset="-122"/>
              </a:rPr>
              <a:t>建议的销售经理</a:t>
            </a:r>
            <a:endParaRPr lang="en-US" altLang="zh-CN" b="1" dirty="0">
              <a:latin typeface="汉仪旗黑-50S" panose="00020600040101010101" pitchFamily="18" charset="-122"/>
              <a:ea typeface="汉仪旗黑-50S" panose="00020600040101010101" pitchFamily="18" charset="-122"/>
            </a:endParaRPr>
          </a:p>
          <a:p>
            <a:pPr eaLnBrk="0" hangingPunct="0">
              <a:lnSpc>
                <a:spcPct val="85000"/>
              </a:lnSpc>
              <a:spcBef>
                <a:spcPct val="10000"/>
              </a:spcBef>
              <a:buFont typeface="Wingdings" pitchFamily="2" charset="2"/>
              <a:buNone/>
            </a:pPr>
            <a:r>
              <a:rPr lang="en-US" altLang="zh-CN" dirty="0">
                <a:latin typeface="汉仪旗黑-50S" panose="00020600040101010101" pitchFamily="18" charset="-122"/>
                <a:ea typeface="汉仪旗黑-50S" panose="00020600040101010101" pitchFamily="18" charset="-122"/>
              </a:rPr>
              <a:t>  </a:t>
            </a:r>
            <a:r>
              <a:rPr lang="en-US" altLang="zh-CN" sz="1600" dirty="0" smtClean="0">
                <a:ea typeface="汉仪旗黑-50S" panose="00020600040101010101" pitchFamily="18" charset="-122"/>
              </a:rPr>
              <a:t>Suggested </a:t>
            </a:r>
            <a:r>
              <a:rPr lang="en-US" altLang="zh-CN" sz="1600" dirty="0">
                <a:ea typeface="汉仪旗黑-50S" panose="00020600040101010101" pitchFamily="18" charset="-122"/>
              </a:rPr>
              <a:t>Sales Manager of INFINITI Dealer</a:t>
            </a:r>
            <a:endParaRPr lang="en-US" altLang="ja-JP" sz="1600" dirty="0">
              <a:ea typeface="汉仪旗黑-50S" panose="00020600040101010101" pitchFamily="18" charset="-122"/>
            </a:endParaRPr>
          </a:p>
        </p:txBody>
      </p:sp>
      <p:sp>
        <p:nvSpPr>
          <p:cNvPr id="3" name="Rectangle 2"/>
          <p:cNvSpPr txBox="1">
            <a:spLocks noChangeArrowheads="1"/>
          </p:cNvSpPr>
          <p:nvPr/>
        </p:nvSpPr>
        <p:spPr>
          <a:xfrm>
            <a:off x="0" y="0"/>
            <a:ext cx="5546723" cy="745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5000"/>
              </a:lnSpc>
            </a:pPr>
            <a:r>
              <a:rPr lang="zh-CN" altLang="en-US" sz="2800" b="1" dirty="0" smtClean="0">
                <a:latin typeface="汉仪旗黑-50S" panose="00020600040101010101" pitchFamily="18" charset="-122"/>
                <a:ea typeface="汉仪旗黑-50S" panose="00020600040101010101" pitchFamily="18" charset="-122"/>
              </a:rPr>
              <a:t>英菲尼迪经销商商业计划书</a:t>
            </a:r>
            <a:br>
              <a:rPr lang="zh-CN" altLang="en-US" sz="2800" b="1" dirty="0" smtClean="0">
                <a:latin typeface="汉仪旗黑-50S" panose="00020600040101010101" pitchFamily="18" charset="-122"/>
                <a:ea typeface="汉仪旗黑-50S" panose="00020600040101010101" pitchFamily="18" charset="-122"/>
              </a:rPr>
            </a:br>
            <a:r>
              <a:rPr lang="en-US" altLang="zh-CN" sz="2000" b="1" dirty="0" smtClean="0">
                <a:latin typeface="+mn-lt"/>
                <a:ea typeface="汉仪旗黑-50S" panose="00020600040101010101" pitchFamily="18" charset="-122"/>
              </a:rPr>
              <a:t>INFINITI Dealer Business Proposal</a:t>
            </a:r>
            <a:endParaRPr lang="ja-JP" altLang="en-US" sz="2000" b="1" dirty="0" smtClean="0">
              <a:latin typeface="+mn-lt"/>
              <a:ea typeface="汉仪旗黑-50S" panose="00020600040101010101" pitchFamily="18" charset="-122"/>
            </a:endParaRPr>
          </a:p>
        </p:txBody>
      </p:sp>
      <p:graphicFrame>
        <p:nvGraphicFramePr>
          <p:cNvPr id="4" name="Group 34"/>
          <p:cNvGraphicFramePr>
            <a:graphicFrameLocks/>
          </p:cNvGraphicFramePr>
          <p:nvPr>
            <p:extLst>
              <p:ext uri="{D42A27DB-BD31-4B8C-83A1-F6EECF244321}">
                <p14:modId xmlns:p14="http://schemas.microsoft.com/office/powerpoint/2010/main" val="1017137800"/>
              </p:ext>
            </p:extLst>
          </p:nvPr>
        </p:nvGraphicFramePr>
        <p:xfrm>
          <a:off x="488270" y="3811921"/>
          <a:ext cx="8815250" cy="2281624"/>
        </p:xfrm>
        <a:graphic>
          <a:graphicData uri="http://schemas.openxmlformats.org/drawingml/2006/table">
            <a:tbl>
              <a:tblPr/>
              <a:tblGrid>
                <a:gridCol w="1563036">
                  <a:extLst>
                    <a:ext uri="{9D8B030D-6E8A-4147-A177-3AD203B41FA5}">
                      <a16:colId xmlns:a16="http://schemas.microsoft.com/office/drawing/2014/main" val="20000"/>
                    </a:ext>
                  </a:extLst>
                </a:gridCol>
                <a:gridCol w="3163489">
                  <a:extLst>
                    <a:ext uri="{9D8B030D-6E8A-4147-A177-3AD203B41FA5}">
                      <a16:colId xmlns:a16="http://schemas.microsoft.com/office/drawing/2014/main" val="20001"/>
                    </a:ext>
                  </a:extLst>
                </a:gridCol>
                <a:gridCol w="1542626">
                  <a:extLst>
                    <a:ext uri="{9D8B030D-6E8A-4147-A177-3AD203B41FA5}">
                      <a16:colId xmlns:a16="http://schemas.microsoft.com/office/drawing/2014/main" val="20002"/>
                    </a:ext>
                  </a:extLst>
                </a:gridCol>
                <a:gridCol w="2546099">
                  <a:extLst>
                    <a:ext uri="{9D8B030D-6E8A-4147-A177-3AD203B41FA5}">
                      <a16:colId xmlns:a16="http://schemas.microsoft.com/office/drawing/2014/main" val="20003"/>
                    </a:ext>
                  </a:extLst>
                </a:gridCol>
              </a:tblGrid>
              <a:tr h="672886">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时间</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Time</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公司</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Company</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职位</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Job Title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主要职责</a:t>
                      </a: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业绩</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Main Duties</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624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624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6246">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Rectangle 61"/>
          <p:cNvSpPr txBox="1">
            <a:spLocks noChangeArrowheads="1"/>
          </p:cNvSpPr>
          <p:nvPr/>
        </p:nvSpPr>
        <p:spPr>
          <a:xfrm>
            <a:off x="90148" y="2413000"/>
            <a:ext cx="11703730" cy="7810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600" b="1" dirty="0" smtClean="0">
                <a:latin typeface="汉仪旗黑-50S" panose="00020600040101010101" pitchFamily="18" charset="-122"/>
                <a:ea typeface="汉仪旗黑-50S" panose="00020600040101010101" pitchFamily="18" charset="-122"/>
              </a:rPr>
              <a:t>  姓名</a:t>
            </a:r>
            <a:r>
              <a:rPr lang="en-US" altLang="zh-CN" sz="1600" b="1" dirty="0" smtClean="0">
                <a:latin typeface="汉仪旗黑-50S" panose="00020600040101010101" pitchFamily="18" charset="-122"/>
                <a:ea typeface="汉仪旗黑-50S" panose="00020600040101010101" pitchFamily="18" charset="-122"/>
              </a:rPr>
              <a:t>:   </a:t>
            </a:r>
            <a:r>
              <a:rPr lang="zh-CN" altLang="en-US" sz="1600" b="1" dirty="0" smtClean="0">
                <a:latin typeface="汉仪旗黑-50S" panose="00020600040101010101" pitchFamily="18" charset="-122"/>
                <a:ea typeface="汉仪旗黑-50S" panose="00020600040101010101" pitchFamily="18" charset="-122"/>
              </a:rPr>
              <a:t>          性别</a:t>
            </a:r>
            <a:r>
              <a:rPr lang="en-US" altLang="zh-CN" sz="1600" b="1" dirty="0" smtClean="0">
                <a:latin typeface="汉仪旗黑-50S" panose="00020600040101010101" pitchFamily="18" charset="-122"/>
                <a:ea typeface="汉仪旗黑-50S" panose="00020600040101010101" pitchFamily="18" charset="-122"/>
              </a:rPr>
              <a:t>:   </a:t>
            </a:r>
            <a:r>
              <a:rPr lang="zh-CN" altLang="en-US" sz="1600" b="1" dirty="0" smtClean="0">
                <a:latin typeface="汉仪旗黑-50S" panose="00020600040101010101" pitchFamily="18" charset="-122"/>
                <a:ea typeface="汉仪旗黑-50S" panose="00020600040101010101" pitchFamily="18" charset="-122"/>
              </a:rPr>
              <a:t>           年龄</a:t>
            </a:r>
            <a:r>
              <a:rPr lang="en-US" altLang="zh-CN" sz="1600" b="1" dirty="0" smtClean="0">
                <a:latin typeface="汉仪旗黑-50S" panose="00020600040101010101" pitchFamily="18" charset="-122"/>
                <a:ea typeface="汉仪旗黑-50S" panose="00020600040101010101" pitchFamily="18" charset="-122"/>
              </a:rPr>
              <a:t>:       	     </a:t>
            </a:r>
            <a:r>
              <a:rPr lang="zh-CN" altLang="en-US" sz="1600" b="1" dirty="0" smtClean="0">
                <a:latin typeface="汉仪旗黑-50S" panose="00020600040101010101" pitchFamily="18" charset="-122"/>
                <a:ea typeface="汉仪旗黑-50S" panose="00020600040101010101" pitchFamily="18" charset="-122"/>
              </a:rPr>
              <a:t>学历</a:t>
            </a:r>
            <a:r>
              <a:rPr lang="en-US" altLang="zh-CN" sz="1600" b="1" dirty="0" smtClean="0">
                <a:latin typeface="汉仪旗黑-50S" panose="00020600040101010101" pitchFamily="18" charset="-122"/>
                <a:ea typeface="汉仪旗黑-50S" panose="00020600040101010101" pitchFamily="18" charset="-122"/>
              </a:rPr>
              <a:t>:              </a:t>
            </a:r>
            <a:r>
              <a:rPr lang="zh-CN" altLang="en-US" sz="1600" b="1" dirty="0" smtClean="0">
                <a:latin typeface="汉仪旗黑-50S" panose="00020600040101010101" pitchFamily="18" charset="-122"/>
                <a:ea typeface="汉仪旗黑-50S" panose="00020600040101010101" pitchFamily="18" charset="-122"/>
              </a:rPr>
              <a:t>专业</a:t>
            </a:r>
            <a:r>
              <a:rPr lang="en-US" altLang="zh-CN" sz="1600" b="1" dirty="0" smtClean="0">
                <a:latin typeface="汉仪旗黑-50S" panose="00020600040101010101" pitchFamily="18" charset="-122"/>
                <a:ea typeface="汉仪旗黑-50S" panose="00020600040101010101" pitchFamily="18" charset="-122"/>
              </a:rPr>
              <a:t>:</a:t>
            </a:r>
          </a:p>
          <a:p>
            <a:pPr marL="0" indent="0">
              <a:buFont typeface="Wingdings" pitchFamily="2" charset="2"/>
              <a:buNone/>
            </a:pPr>
            <a:r>
              <a:rPr lang="en-US" altLang="zh-CN" sz="1600" b="1" dirty="0" smtClean="0">
                <a:ea typeface="宋体" pitchFamily="2" charset="-122"/>
              </a:rPr>
              <a:t>  </a:t>
            </a:r>
            <a:r>
              <a:rPr lang="en-US" altLang="zh-CN" sz="1600" dirty="0" smtClean="0">
                <a:ea typeface="宋体" pitchFamily="2" charset="-122"/>
              </a:rPr>
              <a:t>Name:               Gender:       	Age:                   Diploma:      	 Major:</a:t>
            </a:r>
          </a:p>
        </p:txBody>
      </p:sp>
    </p:spTree>
    <p:extLst>
      <p:ext uri="{BB962C8B-B14F-4D97-AF65-F5344CB8AC3E}">
        <p14:creationId xmlns:p14="http://schemas.microsoft.com/office/powerpoint/2010/main" val="2776176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282480" y="470226"/>
            <a:ext cx="4887207" cy="7247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b="1" dirty="0" smtClean="0">
                <a:solidFill>
                  <a:schemeClr val="bg1"/>
                </a:solidFill>
                <a:latin typeface="Infiniti Brand Light" panose="00000400000000000000" pitchFamily="2" charset="0"/>
                <a:ea typeface="汉仪旗黑-50S" panose="00020600040101010101" pitchFamily="18" charset="-122"/>
              </a:rPr>
              <a:t>目录</a:t>
            </a:r>
            <a:r>
              <a:rPr lang="en-US" altLang="zh-CN" b="1" dirty="0" smtClean="0">
                <a:solidFill>
                  <a:schemeClr val="bg1"/>
                </a:solidFill>
                <a:latin typeface="Infiniti Brand Light" panose="00000400000000000000" pitchFamily="2" charset="0"/>
                <a:ea typeface="汉仪旗黑-50S" panose="00020600040101010101" pitchFamily="18" charset="-122"/>
              </a:rPr>
              <a:t>Contents</a:t>
            </a:r>
          </a:p>
        </p:txBody>
      </p:sp>
      <p:sp>
        <p:nvSpPr>
          <p:cNvPr id="5" name="Rectangle 3"/>
          <p:cNvSpPr txBox="1">
            <a:spLocks noChangeArrowheads="1"/>
          </p:cNvSpPr>
          <p:nvPr/>
        </p:nvSpPr>
        <p:spPr>
          <a:xfrm>
            <a:off x="3164561" y="2235659"/>
            <a:ext cx="7647465" cy="28062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500"/>
              </a:lnSpc>
              <a:buFont typeface="Wingdings" panose="05000000000000000000" pitchFamily="2" charset="2"/>
              <a:buChar char="n"/>
            </a:pPr>
            <a:r>
              <a:rPr lang="zh-CN" altLang="en-US" dirty="0" smtClean="0">
                <a:solidFill>
                  <a:schemeClr val="bg1"/>
                </a:solidFill>
                <a:latin typeface="汉仪旗黑-50S" panose="00020600040101010101" pitchFamily="18" charset="-122"/>
                <a:ea typeface="汉仪旗黑-50S" panose="00020600040101010101" pitchFamily="18" charset="-122"/>
              </a:rPr>
              <a:t> 申请公司目前的背景资料</a:t>
            </a:r>
          </a:p>
          <a:p>
            <a:pPr marL="0" indent="0">
              <a:lnSpc>
                <a:spcPts val="4500"/>
              </a:lnSpc>
              <a:buNone/>
            </a:pPr>
            <a:r>
              <a:rPr lang="en-US" altLang="ja-JP" sz="1800" dirty="0">
                <a:solidFill>
                  <a:schemeClr val="bg1"/>
                </a:solidFill>
                <a:latin typeface="汉仪旗黑-50S" panose="00020600040101010101" pitchFamily="18" charset="-122"/>
                <a:ea typeface="汉仪旗黑-50S" panose="00020600040101010101" pitchFamily="18" charset="-122"/>
              </a:rPr>
              <a:t> </a:t>
            </a:r>
            <a:r>
              <a:rPr lang="en-US" altLang="ja-JP" sz="1800" dirty="0" smtClean="0">
                <a:solidFill>
                  <a:schemeClr val="bg1"/>
                </a:solidFill>
                <a:latin typeface="汉仪旗黑-50S" panose="00020600040101010101" pitchFamily="18" charset="-122"/>
                <a:ea typeface="汉仪旗黑-50S" panose="00020600040101010101" pitchFamily="18" charset="-122"/>
              </a:rPr>
              <a:t>   </a:t>
            </a:r>
            <a:r>
              <a:rPr lang="en-US" altLang="ja-JP" sz="2400" dirty="0" smtClean="0">
                <a:solidFill>
                  <a:schemeClr val="bg1"/>
                </a:solidFill>
                <a:ea typeface="汉仪旗黑-50S" panose="00020600040101010101" pitchFamily="18" charset="-122"/>
              </a:rPr>
              <a:t>Current Background of </a:t>
            </a:r>
            <a:r>
              <a:rPr lang="en-US" altLang="zh-CN" sz="2400" dirty="0" smtClean="0">
                <a:solidFill>
                  <a:schemeClr val="bg1"/>
                </a:solidFill>
                <a:ea typeface="汉仪旗黑-50S" panose="00020600040101010101" pitchFamily="18" charset="-122"/>
              </a:rPr>
              <a:t>C</a:t>
            </a:r>
            <a:r>
              <a:rPr lang="en-US" altLang="ja-JP" sz="2400" dirty="0" smtClean="0">
                <a:solidFill>
                  <a:schemeClr val="bg1"/>
                </a:solidFill>
                <a:ea typeface="汉仪旗黑-50S" panose="00020600040101010101" pitchFamily="18" charset="-122"/>
              </a:rPr>
              <a:t>ompany </a:t>
            </a:r>
            <a:r>
              <a:rPr lang="en-US" altLang="zh-CN" sz="2400" dirty="0" smtClean="0">
                <a:solidFill>
                  <a:schemeClr val="bg1"/>
                </a:solidFill>
                <a:ea typeface="汉仪旗黑-50S" panose="00020600040101010101" pitchFamily="18" charset="-122"/>
              </a:rPr>
              <a:t>A</a:t>
            </a:r>
            <a:r>
              <a:rPr lang="en-US" altLang="ja-JP" sz="2400" dirty="0" smtClean="0">
                <a:solidFill>
                  <a:schemeClr val="bg1"/>
                </a:solidFill>
                <a:ea typeface="汉仪旗黑-50S" panose="00020600040101010101" pitchFamily="18" charset="-122"/>
              </a:rPr>
              <a:t>pplication</a:t>
            </a:r>
            <a:endParaRPr lang="en-US" altLang="zh-CN" sz="2400" dirty="0" smtClean="0">
              <a:solidFill>
                <a:schemeClr val="bg1"/>
              </a:solidFill>
              <a:latin typeface="汉仪旗黑-50S" panose="00020600040101010101" pitchFamily="18" charset="-122"/>
              <a:ea typeface="汉仪旗黑-50S" panose="00020600040101010101" pitchFamily="18" charset="-122"/>
            </a:endParaRPr>
          </a:p>
          <a:p>
            <a:pPr>
              <a:lnSpc>
                <a:spcPts val="4500"/>
              </a:lnSpc>
              <a:buFont typeface="Wingdings" panose="05000000000000000000" pitchFamily="2" charset="2"/>
              <a:buChar char="n"/>
            </a:pPr>
            <a:r>
              <a:rPr lang="zh-CN" altLang="en-US" dirty="0" smtClean="0">
                <a:solidFill>
                  <a:schemeClr val="bg1">
                    <a:lumMod val="50000"/>
                  </a:schemeClr>
                </a:solidFill>
                <a:latin typeface="汉仪旗黑-50S" panose="00020600040101010101" pitchFamily="18" charset="-122"/>
                <a:ea typeface="汉仪旗黑-50S" panose="00020600040101010101" pitchFamily="18" charset="-122"/>
              </a:rPr>
              <a:t> 英菲尼迪经销商商业计划书</a:t>
            </a:r>
          </a:p>
          <a:p>
            <a:pPr marL="0" indent="0">
              <a:lnSpc>
                <a:spcPts val="4500"/>
              </a:lnSpc>
              <a:buNone/>
            </a:pPr>
            <a:r>
              <a:rPr lang="en-US" altLang="zh-CN" sz="3200" dirty="0">
                <a:solidFill>
                  <a:schemeClr val="bg1">
                    <a:lumMod val="50000"/>
                  </a:schemeClr>
                </a:solidFill>
                <a:latin typeface="汉仪旗黑-50S" panose="00020600040101010101" pitchFamily="18" charset="-122"/>
                <a:ea typeface="汉仪旗黑-50S" panose="00020600040101010101" pitchFamily="18" charset="-122"/>
              </a:rPr>
              <a:t> </a:t>
            </a:r>
            <a:r>
              <a:rPr lang="en-US" altLang="zh-CN" sz="3200" dirty="0" smtClean="0">
                <a:solidFill>
                  <a:schemeClr val="bg1">
                    <a:lumMod val="50000"/>
                  </a:schemeClr>
                </a:solidFill>
                <a:latin typeface="汉仪旗黑-50S" panose="00020600040101010101" pitchFamily="18" charset="-122"/>
                <a:ea typeface="汉仪旗黑-50S" panose="00020600040101010101" pitchFamily="18" charset="-122"/>
              </a:rPr>
              <a:t> </a:t>
            </a:r>
            <a:r>
              <a:rPr lang="en-US" altLang="zh-CN" sz="2400" dirty="0" smtClean="0">
                <a:solidFill>
                  <a:schemeClr val="bg1">
                    <a:lumMod val="50000"/>
                  </a:schemeClr>
                </a:solidFill>
                <a:ea typeface="汉仪旗黑-50S" panose="00020600040101010101" pitchFamily="18" charset="-122"/>
              </a:rPr>
              <a:t>INFINITI </a:t>
            </a:r>
            <a:r>
              <a:rPr lang="en-US" altLang="zh-CN" sz="2400" dirty="0">
                <a:solidFill>
                  <a:schemeClr val="bg1">
                    <a:lumMod val="50000"/>
                  </a:schemeClr>
                </a:solidFill>
                <a:ea typeface="汉仪旗黑-50S" panose="00020600040101010101" pitchFamily="18" charset="-122"/>
              </a:rPr>
              <a:t>Dealer Business Proposal</a:t>
            </a:r>
          </a:p>
        </p:txBody>
      </p:sp>
    </p:spTree>
    <p:extLst>
      <p:ext uri="{BB962C8B-B14F-4D97-AF65-F5344CB8AC3E}">
        <p14:creationId xmlns:p14="http://schemas.microsoft.com/office/powerpoint/2010/main" val="3358091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17833"/>
            <a:ext cx="5546723" cy="745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5000"/>
              </a:lnSpc>
            </a:pPr>
            <a:r>
              <a:rPr lang="zh-CN" altLang="en-US" sz="2800" b="1" dirty="0" smtClean="0">
                <a:latin typeface="汉仪旗黑-50S" panose="00020600040101010101" pitchFamily="18" charset="-122"/>
                <a:ea typeface="汉仪旗黑-50S" panose="00020600040101010101" pitchFamily="18" charset="-122"/>
              </a:rPr>
              <a:t>英菲尼迪经销商商业计划书</a:t>
            </a:r>
            <a:br>
              <a:rPr lang="zh-CN" altLang="en-US" sz="2800" b="1" dirty="0" smtClean="0">
                <a:latin typeface="汉仪旗黑-50S" panose="00020600040101010101" pitchFamily="18" charset="-122"/>
                <a:ea typeface="汉仪旗黑-50S" panose="00020600040101010101" pitchFamily="18" charset="-122"/>
              </a:rPr>
            </a:br>
            <a:r>
              <a:rPr lang="en-US" altLang="zh-CN" sz="2000" b="1" dirty="0" smtClean="0">
                <a:latin typeface="+mn-lt"/>
                <a:ea typeface="汉仪旗黑-50S" panose="00020600040101010101" pitchFamily="18" charset="-122"/>
              </a:rPr>
              <a:t>INFINITI Dealer Business Proposal</a:t>
            </a:r>
            <a:endParaRPr lang="ja-JP" altLang="en-US" sz="2000" b="1" dirty="0" smtClean="0">
              <a:latin typeface="+mn-lt"/>
              <a:ea typeface="汉仪旗黑-50S" panose="00020600040101010101" pitchFamily="18" charset="-122"/>
            </a:endParaRPr>
          </a:p>
        </p:txBody>
      </p:sp>
      <p:sp>
        <p:nvSpPr>
          <p:cNvPr id="3" name="Rectangle 56"/>
          <p:cNvSpPr>
            <a:spLocks noChangeArrowheads="1"/>
          </p:cNvSpPr>
          <p:nvPr/>
        </p:nvSpPr>
        <p:spPr bwMode="auto">
          <a:xfrm>
            <a:off x="328380" y="1216508"/>
            <a:ext cx="82280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lnSpc>
                <a:spcPct val="85000"/>
              </a:lnSpc>
              <a:spcBef>
                <a:spcPct val="10000"/>
              </a:spcBef>
              <a:buFont typeface="Wingdings" pitchFamily="2" charset="2"/>
              <a:buChar char="n"/>
            </a:pPr>
            <a:r>
              <a:rPr lang="zh-CN" altLang="en-US" dirty="0">
                <a:latin typeface="汉仪旗黑-50S" panose="00020600040101010101" pitchFamily="18" charset="-122"/>
                <a:ea typeface="汉仪旗黑-50S" panose="00020600040101010101" pitchFamily="18" charset="-122"/>
              </a:rPr>
              <a:t> </a:t>
            </a:r>
            <a:r>
              <a:rPr lang="zh-CN" altLang="en-US" b="1" dirty="0">
                <a:latin typeface="汉仪旗黑-50S" panose="00020600040101010101" pitchFamily="18" charset="-122"/>
                <a:ea typeface="汉仪旗黑-50S" panose="00020600040101010101" pitchFamily="18" charset="-122"/>
              </a:rPr>
              <a:t>建议</a:t>
            </a:r>
            <a:r>
              <a:rPr lang="zh-CN" altLang="en-US" b="1" dirty="0" smtClean="0">
                <a:latin typeface="汉仪旗黑-50S" panose="00020600040101010101" pitchFamily="18" charset="-122"/>
                <a:ea typeface="汉仪旗黑-50S" panose="00020600040101010101" pitchFamily="18" charset="-122"/>
              </a:rPr>
              <a:t>的</a:t>
            </a:r>
            <a:r>
              <a:rPr lang="zh-CN" altLang="en-US" b="1" dirty="0">
                <a:latin typeface="汉仪旗黑-50S" panose="00020600040101010101" pitchFamily="18" charset="-122"/>
                <a:ea typeface="汉仪旗黑-50S" panose="00020600040101010101" pitchFamily="18" charset="-122"/>
              </a:rPr>
              <a:t>服务</a:t>
            </a:r>
            <a:r>
              <a:rPr lang="zh-CN" altLang="en-US" b="1" dirty="0" smtClean="0">
                <a:latin typeface="汉仪旗黑-50S" panose="00020600040101010101" pitchFamily="18" charset="-122"/>
                <a:ea typeface="汉仪旗黑-50S" panose="00020600040101010101" pitchFamily="18" charset="-122"/>
              </a:rPr>
              <a:t>经理</a:t>
            </a:r>
            <a:endParaRPr lang="en-US" altLang="zh-CN" b="1" dirty="0">
              <a:latin typeface="汉仪旗黑-50S" panose="00020600040101010101" pitchFamily="18" charset="-122"/>
              <a:ea typeface="汉仪旗黑-50S" panose="00020600040101010101" pitchFamily="18" charset="-122"/>
            </a:endParaRPr>
          </a:p>
          <a:p>
            <a:pPr eaLnBrk="0" hangingPunct="0">
              <a:lnSpc>
                <a:spcPct val="85000"/>
              </a:lnSpc>
              <a:spcBef>
                <a:spcPct val="10000"/>
              </a:spcBef>
            </a:pPr>
            <a:r>
              <a:rPr lang="en-US" altLang="zh-CN" sz="1600" dirty="0">
                <a:ea typeface="汉仪旗黑-50S" panose="00020600040101010101" pitchFamily="18" charset="-122"/>
              </a:rPr>
              <a:t>    Suggested After-sales Manager of INFINITI Dealer</a:t>
            </a:r>
            <a:endParaRPr lang="en-US" altLang="ja-JP" sz="1600" dirty="0">
              <a:ea typeface="汉仪旗黑-50S" panose="00020600040101010101" pitchFamily="18" charset="-122"/>
            </a:endParaRPr>
          </a:p>
        </p:txBody>
      </p:sp>
      <p:graphicFrame>
        <p:nvGraphicFramePr>
          <p:cNvPr id="4" name="Group 34"/>
          <p:cNvGraphicFramePr>
            <a:graphicFrameLocks/>
          </p:cNvGraphicFramePr>
          <p:nvPr>
            <p:extLst>
              <p:ext uri="{D42A27DB-BD31-4B8C-83A1-F6EECF244321}">
                <p14:modId xmlns:p14="http://schemas.microsoft.com/office/powerpoint/2010/main" val="3101883985"/>
              </p:ext>
            </p:extLst>
          </p:nvPr>
        </p:nvGraphicFramePr>
        <p:xfrm>
          <a:off x="659877" y="3669704"/>
          <a:ext cx="8815250" cy="2281624"/>
        </p:xfrm>
        <a:graphic>
          <a:graphicData uri="http://schemas.openxmlformats.org/drawingml/2006/table">
            <a:tbl>
              <a:tblPr/>
              <a:tblGrid>
                <a:gridCol w="1563036">
                  <a:extLst>
                    <a:ext uri="{9D8B030D-6E8A-4147-A177-3AD203B41FA5}">
                      <a16:colId xmlns:a16="http://schemas.microsoft.com/office/drawing/2014/main" val="20000"/>
                    </a:ext>
                  </a:extLst>
                </a:gridCol>
                <a:gridCol w="3163489">
                  <a:extLst>
                    <a:ext uri="{9D8B030D-6E8A-4147-A177-3AD203B41FA5}">
                      <a16:colId xmlns:a16="http://schemas.microsoft.com/office/drawing/2014/main" val="20001"/>
                    </a:ext>
                  </a:extLst>
                </a:gridCol>
                <a:gridCol w="1542626">
                  <a:extLst>
                    <a:ext uri="{9D8B030D-6E8A-4147-A177-3AD203B41FA5}">
                      <a16:colId xmlns:a16="http://schemas.microsoft.com/office/drawing/2014/main" val="20002"/>
                    </a:ext>
                  </a:extLst>
                </a:gridCol>
                <a:gridCol w="2546099">
                  <a:extLst>
                    <a:ext uri="{9D8B030D-6E8A-4147-A177-3AD203B41FA5}">
                      <a16:colId xmlns:a16="http://schemas.microsoft.com/office/drawing/2014/main" val="20003"/>
                    </a:ext>
                  </a:extLst>
                </a:gridCol>
              </a:tblGrid>
              <a:tr h="672886">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时间</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Time</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公司</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Company</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职位</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Job Title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主要职责</a:t>
                      </a: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业绩</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Main Duties</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624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624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6246">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Rectangle 61"/>
          <p:cNvSpPr txBox="1">
            <a:spLocks noChangeArrowheads="1"/>
          </p:cNvSpPr>
          <p:nvPr/>
        </p:nvSpPr>
        <p:spPr>
          <a:xfrm>
            <a:off x="0" y="2250268"/>
            <a:ext cx="11703730" cy="7810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600" b="1" dirty="0" smtClean="0">
                <a:latin typeface="汉仪旗黑-50S" panose="00020600040101010101" pitchFamily="18" charset="-122"/>
                <a:ea typeface="汉仪旗黑-50S" panose="00020600040101010101" pitchFamily="18" charset="-122"/>
              </a:rPr>
              <a:t>  姓名</a:t>
            </a:r>
            <a:r>
              <a:rPr lang="en-US" altLang="zh-CN" sz="1600" b="1" dirty="0" smtClean="0">
                <a:latin typeface="汉仪旗黑-50S" panose="00020600040101010101" pitchFamily="18" charset="-122"/>
                <a:ea typeface="汉仪旗黑-50S" panose="00020600040101010101" pitchFamily="18" charset="-122"/>
              </a:rPr>
              <a:t>:   </a:t>
            </a:r>
            <a:r>
              <a:rPr lang="zh-CN" altLang="en-US" sz="1600" b="1" dirty="0" smtClean="0">
                <a:latin typeface="汉仪旗黑-50S" panose="00020600040101010101" pitchFamily="18" charset="-122"/>
                <a:ea typeface="汉仪旗黑-50S" panose="00020600040101010101" pitchFamily="18" charset="-122"/>
              </a:rPr>
              <a:t>          性别</a:t>
            </a:r>
            <a:r>
              <a:rPr lang="en-US" altLang="zh-CN" sz="1600" b="1" dirty="0" smtClean="0">
                <a:latin typeface="汉仪旗黑-50S" panose="00020600040101010101" pitchFamily="18" charset="-122"/>
                <a:ea typeface="汉仪旗黑-50S" panose="00020600040101010101" pitchFamily="18" charset="-122"/>
              </a:rPr>
              <a:t>:   </a:t>
            </a:r>
            <a:r>
              <a:rPr lang="zh-CN" altLang="en-US" sz="1600" b="1" dirty="0" smtClean="0">
                <a:latin typeface="汉仪旗黑-50S" panose="00020600040101010101" pitchFamily="18" charset="-122"/>
                <a:ea typeface="汉仪旗黑-50S" panose="00020600040101010101" pitchFamily="18" charset="-122"/>
              </a:rPr>
              <a:t>           年龄</a:t>
            </a:r>
            <a:r>
              <a:rPr lang="en-US" altLang="zh-CN" sz="1600" b="1" dirty="0" smtClean="0">
                <a:latin typeface="汉仪旗黑-50S" panose="00020600040101010101" pitchFamily="18" charset="-122"/>
                <a:ea typeface="汉仪旗黑-50S" panose="00020600040101010101" pitchFamily="18" charset="-122"/>
              </a:rPr>
              <a:t>:       	     </a:t>
            </a:r>
            <a:r>
              <a:rPr lang="zh-CN" altLang="en-US" sz="1600" b="1" dirty="0" smtClean="0">
                <a:latin typeface="汉仪旗黑-50S" panose="00020600040101010101" pitchFamily="18" charset="-122"/>
                <a:ea typeface="汉仪旗黑-50S" panose="00020600040101010101" pitchFamily="18" charset="-122"/>
              </a:rPr>
              <a:t>学历</a:t>
            </a:r>
            <a:r>
              <a:rPr lang="en-US" altLang="zh-CN" sz="1600" b="1" dirty="0" smtClean="0">
                <a:latin typeface="汉仪旗黑-50S" panose="00020600040101010101" pitchFamily="18" charset="-122"/>
                <a:ea typeface="汉仪旗黑-50S" panose="00020600040101010101" pitchFamily="18" charset="-122"/>
              </a:rPr>
              <a:t>:              </a:t>
            </a:r>
            <a:r>
              <a:rPr lang="zh-CN" altLang="en-US" sz="1600" b="1" dirty="0" smtClean="0">
                <a:latin typeface="汉仪旗黑-50S" panose="00020600040101010101" pitchFamily="18" charset="-122"/>
                <a:ea typeface="汉仪旗黑-50S" panose="00020600040101010101" pitchFamily="18" charset="-122"/>
              </a:rPr>
              <a:t>专业</a:t>
            </a:r>
            <a:r>
              <a:rPr lang="en-US" altLang="zh-CN" sz="1600" b="1" dirty="0" smtClean="0">
                <a:latin typeface="汉仪旗黑-50S" panose="00020600040101010101" pitchFamily="18" charset="-122"/>
                <a:ea typeface="汉仪旗黑-50S" panose="00020600040101010101" pitchFamily="18" charset="-122"/>
              </a:rPr>
              <a:t>:</a:t>
            </a:r>
          </a:p>
          <a:p>
            <a:pPr marL="0" indent="0">
              <a:buFont typeface="Wingdings" pitchFamily="2" charset="2"/>
              <a:buNone/>
            </a:pPr>
            <a:r>
              <a:rPr lang="en-US" altLang="zh-CN" sz="1600" b="1" dirty="0" smtClean="0">
                <a:ea typeface="宋体" pitchFamily="2" charset="-122"/>
              </a:rPr>
              <a:t>  </a:t>
            </a:r>
            <a:r>
              <a:rPr lang="en-US" altLang="zh-CN" sz="1600" dirty="0" smtClean="0">
                <a:ea typeface="宋体" pitchFamily="2" charset="-122"/>
              </a:rPr>
              <a:t>Name:               Gender:       	Age:                   Diploma:      	 Major:</a:t>
            </a:r>
          </a:p>
        </p:txBody>
      </p:sp>
    </p:spTree>
    <p:extLst>
      <p:ext uri="{BB962C8B-B14F-4D97-AF65-F5344CB8AC3E}">
        <p14:creationId xmlns:p14="http://schemas.microsoft.com/office/powerpoint/2010/main" val="800836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17833"/>
            <a:ext cx="5546723" cy="745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5000"/>
              </a:lnSpc>
            </a:pPr>
            <a:r>
              <a:rPr lang="zh-CN" altLang="en-US" sz="2800" b="1" dirty="0" smtClean="0">
                <a:latin typeface="汉仪旗黑-50S" panose="00020600040101010101" pitchFamily="18" charset="-122"/>
                <a:ea typeface="汉仪旗黑-50S" panose="00020600040101010101" pitchFamily="18" charset="-122"/>
              </a:rPr>
              <a:t>英菲尼迪经销商商业计划书</a:t>
            </a:r>
            <a:br>
              <a:rPr lang="zh-CN" altLang="en-US" sz="2800" b="1" dirty="0" smtClean="0">
                <a:latin typeface="汉仪旗黑-50S" panose="00020600040101010101" pitchFamily="18" charset="-122"/>
                <a:ea typeface="汉仪旗黑-50S" panose="00020600040101010101" pitchFamily="18" charset="-122"/>
              </a:rPr>
            </a:br>
            <a:r>
              <a:rPr lang="en-US" altLang="zh-CN" sz="2000" b="1" dirty="0" smtClean="0">
                <a:latin typeface="+mn-lt"/>
                <a:ea typeface="汉仪旗黑-50S" panose="00020600040101010101" pitchFamily="18" charset="-122"/>
              </a:rPr>
              <a:t>INFINITI Dealer Business Proposal</a:t>
            </a:r>
            <a:endParaRPr lang="ja-JP" altLang="en-US" sz="2000" b="1" dirty="0" smtClean="0">
              <a:latin typeface="+mn-lt"/>
              <a:ea typeface="汉仪旗黑-50S" panose="00020600040101010101" pitchFamily="18" charset="-122"/>
            </a:endParaRPr>
          </a:p>
        </p:txBody>
      </p:sp>
      <p:sp>
        <p:nvSpPr>
          <p:cNvPr id="3" name="Rectangle 56"/>
          <p:cNvSpPr>
            <a:spLocks noChangeArrowheads="1"/>
          </p:cNvSpPr>
          <p:nvPr/>
        </p:nvSpPr>
        <p:spPr bwMode="auto">
          <a:xfrm>
            <a:off x="328380" y="1216508"/>
            <a:ext cx="82280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lnSpc>
                <a:spcPct val="85000"/>
              </a:lnSpc>
              <a:spcBef>
                <a:spcPct val="10000"/>
              </a:spcBef>
              <a:buFont typeface="Wingdings" pitchFamily="2" charset="2"/>
              <a:buChar char="n"/>
            </a:pPr>
            <a:r>
              <a:rPr lang="zh-CN" altLang="en-US" dirty="0">
                <a:latin typeface="汉仪旗黑-50S" panose="00020600040101010101" pitchFamily="18" charset="-122"/>
                <a:ea typeface="汉仪旗黑-50S" panose="00020600040101010101" pitchFamily="18" charset="-122"/>
              </a:rPr>
              <a:t> </a:t>
            </a:r>
            <a:r>
              <a:rPr lang="zh-CN" altLang="en-US" b="1" dirty="0">
                <a:latin typeface="汉仪旗黑-50S" panose="00020600040101010101" pitchFamily="18" charset="-122"/>
                <a:ea typeface="汉仪旗黑-50S" panose="00020600040101010101" pitchFamily="18" charset="-122"/>
              </a:rPr>
              <a:t>建议</a:t>
            </a:r>
            <a:r>
              <a:rPr lang="zh-CN" altLang="en-US" b="1" dirty="0" smtClean="0">
                <a:latin typeface="汉仪旗黑-50S" panose="00020600040101010101" pitchFamily="18" charset="-122"/>
                <a:ea typeface="汉仪旗黑-50S" panose="00020600040101010101" pitchFamily="18" charset="-122"/>
              </a:rPr>
              <a:t>的</a:t>
            </a:r>
            <a:r>
              <a:rPr lang="zh-CN" altLang="en-US" b="1" dirty="0">
                <a:latin typeface="汉仪旗黑-50S" panose="00020600040101010101" pitchFamily="18" charset="-122"/>
                <a:ea typeface="汉仪旗黑-50S" panose="00020600040101010101" pitchFamily="18" charset="-122"/>
              </a:rPr>
              <a:t>市场</a:t>
            </a:r>
            <a:r>
              <a:rPr lang="zh-CN" altLang="en-US" b="1" dirty="0" smtClean="0">
                <a:latin typeface="汉仪旗黑-50S" panose="00020600040101010101" pitchFamily="18" charset="-122"/>
                <a:ea typeface="汉仪旗黑-50S" panose="00020600040101010101" pitchFamily="18" charset="-122"/>
              </a:rPr>
              <a:t>经理</a:t>
            </a:r>
            <a:endParaRPr lang="en-US" altLang="zh-CN" b="1" dirty="0">
              <a:latin typeface="汉仪旗黑-50S" panose="00020600040101010101" pitchFamily="18" charset="-122"/>
              <a:ea typeface="汉仪旗黑-50S" panose="00020600040101010101" pitchFamily="18" charset="-122"/>
            </a:endParaRPr>
          </a:p>
          <a:p>
            <a:pPr eaLnBrk="0" hangingPunct="0">
              <a:lnSpc>
                <a:spcPct val="85000"/>
              </a:lnSpc>
              <a:spcBef>
                <a:spcPct val="10000"/>
              </a:spcBef>
            </a:pPr>
            <a:r>
              <a:rPr lang="en-US" altLang="zh-CN" sz="1600" dirty="0">
                <a:ea typeface="汉仪旗黑-50S" panose="00020600040101010101" pitchFamily="18" charset="-122"/>
              </a:rPr>
              <a:t>    Suggested </a:t>
            </a:r>
            <a:r>
              <a:rPr lang="en-US" altLang="zh-CN" sz="1600" dirty="0" smtClean="0">
                <a:ea typeface="汉仪旗黑-50S" panose="00020600040101010101" pitchFamily="18" charset="-122"/>
              </a:rPr>
              <a:t>Marketing </a:t>
            </a:r>
            <a:r>
              <a:rPr lang="en-US" altLang="zh-CN" sz="1600" dirty="0">
                <a:ea typeface="汉仪旗黑-50S" panose="00020600040101010101" pitchFamily="18" charset="-122"/>
              </a:rPr>
              <a:t>Manager of INFINITI Dealer</a:t>
            </a:r>
            <a:endParaRPr lang="en-US" altLang="ja-JP" sz="1600" dirty="0">
              <a:ea typeface="汉仪旗黑-50S" panose="00020600040101010101" pitchFamily="18" charset="-122"/>
            </a:endParaRPr>
          </a:p>
        </p:txBody>
      </p:sp>
      <p:graphicFrame>
        <p:nvGraphicFramePr>
          <p:cNvPr id="4" name="Group 34"/>
          <p:cNvGraphicFramePr>
            <a:graphicFrameLocks/>
          </p:cNvGraphicFramePr>
          <p:nvPr>
            <p:extLst>
              <p:ext uri="{D42A27DB-BD31-4B8C-83A1-F6EECF244321}">
                <p14:modId xmlns:p14="http://schemas.microsoft.com/office/powerpoint/2010/main" val="3344468720"/>
              </p:ext>
            </p:extLst>
          </p:nvPr>
        </p:nvGraphicFramePr>
        <p:xfrm>
          <a:off x="659877" y="3669704"/>
          <a:ext cx="8815250" cy="2281624"/>
        </p:xfrm>
        <a:graphic>
          <a:graphicData uri="http://schemas.openxmlformats.org/drawingml/2006/table">
            <a:tbl>
              <a:tblPr/>
              <a:tblGrid>
                <a:gridCol w="1563036">
                  <a:extLst>
                    <a:ext uri="{9D8B030D-6E8A-4147-A177-3AD203B41FA5}">
                      <a16:colId xmlns:a16="http://schemas.microsoft.com/office/drawing/2014/main" val="20000"/>
                    </a:ext>
                  </a:extLst>
                </a:gridCol>
                <a:gridCol w="3163489">
                  <a:extLst>
                    <a:ext uri="{9D8B030D-6E8A-4147-A177-3AD203B41FA5}">
                      <a16:colId xmlns:a16="http://schemas.microsoft.com/office/drawing/2014/main" val="20001"/>
                    </a:ext>
                  </a:extLst>
                </a:gridCol>
                <a:gridCol w="1542626">
                  <a:extLst>
                    <a:ext uri="{9D8B030D-6E8A-4147-A177-3AD203B41FA5}">
                      <a16:colId xmlns:a16="http://schemas.microsoft.com/office/drawing/2014/main" val="20002"/>
                    </a:ext>
                  </a:extLst>
                </a:gridCol>
                <a:gridCol w="2546099">
                  <a:extLst>
                    <a:ext uri="{9D8B030D-6E8A-4147-A177-3AD203B41FA5}">
                      <a16:colId xmlns:a16="http://schemas.microsoft.com/office/drawing/2014/main" val="20003"/>
                    </a:ext>
                  </a:extLst>
                </a:gridCol>
              </a:tblGrid>
              <a:tr h="672886">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时间</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Time</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公司</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Company</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职位</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Job Title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主要职责</a:t>
                      </a: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r>
                        <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业绩</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Main Duties</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624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6246">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6246">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8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Rectangle 61"/>
          <p:cNvSpPr txBox="1">
            <a:spLocks noChangeArrowheads="1"/>
          </p:cNvSpPr>
          <p:nvPr/>
        </p:nvSpPr>
        <p:spPr>
          <a:xfrm>
            <a:off x="0" y="2250268"/>
            <a:ext cx="11703730" cy="7810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600" b="1" dirty="0" smtClean="0">
                <a:latin typeface="汉仪旗黑-50S" panose="00020600040101010101" pitchFamily="18" charset="-122"/>
                <a:ea typeface="汉仪旗黑-50S" panose="00020600040101010101" pitchFamily="18" charset="-122"/>
              </a:rPr>
              <a:t>  姓名</a:t>
            </a:r>
            <a:r>
              <a:rPr lang="en-US" altLang="zh-CN" sz="1600" b="1" dirty="0" smtClean="0">
                <a:latin typeface="汉仪旗黑-50S" panose="00020600040101010101" pitchFamily="18" charset="-122"/>
                <a:ea typeface="汉仪旗黑-50S" panose="00020600040101010101" pitchFamily="18" charset="-122"/>
              </a:rPr>
              <a:t>:   </a:t>
            </a:r>
            <a:r>
              <a:rPr lang="zh-CN" altLang="en-US" sz="1600" b="1" dirty="0" smtClean="0">
                <a:latin typeface="汉仪旗黑-50S" panose="00020600040101010101" pitchFamily="18" charset="-122"/>
                <a:ea typeface="汉仪旗黑-50S" panose="00020600040101010101" pitchFamily="18" charset="-122"/>
              </a:rPr>
              <a:t>          性别</a:t>
            </a:r>
            <a:r>
              <a:rPr lang="en-US" altLang="zh-CN" sz="1600" b="1" dirty="0" smtClean="0">
                <a:latin typeface="汉仪旗黑-50S" panose="00020600040101010101" pitchFamily="18" charset="-122"/>
                <a:ea typeface="汉仪旗黑-50S" panose="00020600040101010101" pitchFamily="18" charset="-122"/>
              </a:rPr>
              <a:t>:   </a:t>
            </a:r>
            <a:r>
              <a:rPr lang="zh-CN" altLang="en-US" sz="1600" b="1" dirty="0" smtClean="0">
                <a:latin typeface="汉仪旗黑-50S" panose="00020600040101010101" pitchFamily="18" charset="-122"/>
                <a:ea typeface="汉仪旗黑-50S" panose="00020600040101010101" pitchFamily="18" charset="-122"/>
              </a:rPr>
              <a:t>           年龄</a:t>
            </a:r>
            <a:r>
              <a:rPr lang="en-US" altLang="zh-CN" sz="1600" b="1" dirty="0" smtClean="0">
                <a:latin typeface="汉仪旗黑-50S" panose="00020600040101010101" pitchFamily="18" charset="-122"/>
                <a:ea typeface="汉仪旗黑-50S" panose="00020600040101010101" pitchFamily="18" charset="-122"/>
              </a:rPr>
              <a:t>:       	     </a:t>
            </a:r>
            <a:r>
              <a:rPr lang="zh-CN" altLang="en-US" sz="1600" b="1" dirty="0" smtClean="0">
                <a:latin typeface="汉仪旗黑-50S" panose="00020600040101010101" pitchFamily="18" charset="-122"/>
                <a:ea typeface="汉仪旗黑-50S" panose="00020600040101010101" pitchFamily="18" charset="-122"/>
              </a:rPr>
              <a:t>学历</a:t>
            </a:r>
            <a:r>
              <a:rPr lang="en-US" altLang="zh-CN" sz="1600" b="1" dirty="0" smtClean="0">
                <a:latin typeface="汉仪旗黑-50S" panose="00020600040101010101" pitchFamily="18" charset="-122"/>
                <a:ea typeface="汉仪旗黑-50S" panose="00020600040101010101" pitchFamily="18" charset="-122"/>
              </a:rPr>
              <a:t>:              </a:t>
            </a:r>
            <a:r>
              <a:rPr lang="zh-CN" altLang="en-US" sz="1600" b="1" dirty="0" smtClean="0">
                <a:latin typeface="汉仪旗黑-50S" panose="00020600040101010101" pitchFamily="18" charset="-122"/>
                <a:ea typeface="汉仪旗黑-50S" panose="00020600040101010101" pitchFamily="18" charset="-122"/>
              </a:rPr>
              <a:t>专业</a:t>
            </a:r>
            <a:r>
              <a:rPr lang="en-US" altLang="zh-CN" sz="1600" b="1" dirty="0" smtClean="0">
                <a:latin typeface="汉仪旗黑-50S" panose="00020600040101010101" pitchFamily="18" charset="-122"/>
                <a:ea typeface="汉仪旗黑-50S" panose="00020600040101010101" pitchFamily="18" charset="-122"/>
              </a:rPr>
              <a:t>:</a:t>
            </a:r>
          </a:p>
          <a:p>
            <a:pPr marL="0" indent="0">
              <a:buFont typeface="Wingdings" pitchFamily="2" charset="2"/>
              <a:buNone/>
            </a:pPr>
            <a:r>
              <a:rPr lang="en-US" altLang="zh-CN" sz="1600" b="1" dirty="0" smtClean="0">
                <a:ea typeface="宋体" pitchFamily="2" charset="-122"/>
              </a:rPr>
              <a:t>  </a:t>
            </a:r>
            <a:r>
              <a:rPr lang="en-US" altLang="zh-CN" sz="1600" dirty="0" smtClean="0">
                <a:ea typeface="宋体" pitchFamily="2" charset="-122"/>
              </a:rPr>
              <a:t>Name:               Gender:       	Age:                   Diploma:      	 Major:</a:t>
            </a:r>
          </a:p>
        </p:txBody>
      </p:sp>
    </p:spTree>
    <p:extLst>
      <p:ext uri="{BB962C8B-B14F-4D97-AF65-F5344CB8AC3E}">
        <p14:creationId xmlns:p14="http://schemas.microsoft.com/office/powerpoint/2010/main" val="1940815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5546723" cy="745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5000"/>
              </a:lnSpc>
            </a:pPr>
            <a:r>
              <a:rPr lang="zh-CN" altLang="en-US" sz="2800" b="1" dirty="0" smtClean="0">
                <a:latin typeface="汉仪旗黑-50S" panose="00020600040101010101" pitchFamily="18" charset="-122"/>
                <a:ea typeface="汉仪旗黑-50S" panose="00020600040101010101" pitchFamily="18" charset="-122"/>
              </a:rPr>
              <a:t>英菲尼迪经销商商业计划书</a:t>
            </a:r>
            <a:br>
              <a:rPr lang="zh-CN" altLang="en-US" sz="2800" b="1" dirty="0" smtClean="0">
                <a:latin typeface="汉仪旗黑-50S" panose="00020600040101010101" pitchFamily="18" charset="-122"/>
                <a:ea typeface="汉仪旗黑-50S" panose="00020600040101010101" pitchFamily="18" charset="-122"/>
              </a:rPr>
            </a:br>
            <a:r>
              <a:rPr lang="en-US" altLang="zh-CN" sz="2000" b="1" dirty="0" smtClean="0">
                <a:latin typeface="+mn-lt"/>
                <a:ea typeface="汉仪旗黑-50S" panose="00020600040101010101" pitchFamily="18" charset="-122"/>
              </a:rPr>
              <a:t>INFINITI Dealer Business Proposal</a:t>
            </a:r>
            <a:endParaRPr lang="ja-JP" altLang="en-US" sz="2000" b="1" dirty="0" smtClean="0">
              <a:latin typeface="+mn-lt"/>
              <a:ea typeface="汉仪旗黑-50S" panose="00020600040101010101" pitchFamily="18" charset="-122"/>
            </a:endParaRPr>
          </a:p>
        </p:txBody>
      </p:sp>
      <p:sp>
        <p:nvSpPr>
          <p:cNvPr id="3" name="Rectangle 75"/>
          <p:cNvSpPr>
            <a:spLocks noChangeArrowheads="1"/>
          </p:cNvSpPr>
          <p:nvPr/>
        </p:nvSpPr>
        <p:spPr bwMode="auto">
          <a:xfrm>
            <a:off x="541106" y="1136398"/>
            <a:ext cx="3783284" cy="276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nSpc>
                <a:spcPct val="85000"/>
              </a:lnSpc>
              <a:spcBef>
                <a:spcPct val="15000"/>
              </a:spcBef>
              <a:buFont typeface="Wingdings" pitchFamily="2" charset="2"/>
              <a:buChar char="n"/>
            </a:pPr>
            <a:r>
              <a:rPr lang="zh-CN" altLang="en-US" sz="2000" dirty="0">
                <a:latin typeface="+mn-ea"/>
              </a:rPr>
              <a:t> </a:t>
            </a:r>
            <a:r>
              <a:rPr lang="zh-CN" altLang="en-US" sz="2000" b="1" dirty="0">
                <a:latin typeface="+mn-ea"/>
              </a:rPr>
              <a:t>建议土地</a:t>
            </a:r>
          </a:p>
          <a:p>
            <a:pPr>
              <a:lnSpc>
                <a:spcPct val="85000"/>
              </a:lnSpc>
              <a:spcBef>
                <a:spcPct val="15000"/>
              </a:spcBef>
              <a:buFont typeface="Wingdings" pitchFamily="2" charset="2"/>
              <a:buNone/>
            </a:pPr>
            <a:r>
              <a:rPr lang="zh-CN" altLang="en-US" b="1" dirty="0">
                <a:latin typeface="+mn-ea"/>
              </a:rPr>
              <a:t>   </a:t>
            </a:r>
            <a:r>
              <a:rPr lang="en-US" altLang="zh-CN" sz="1400" dirty="0"/>
              <a:t>Proposed Land</a:t>
            </a:r>
            <a:endParaRPr lang="en-US" altLang="ja-JP" sz="1400" dirty="0"/>
          </a:p>
        </p:txBody>
      </p:sp>
      <p:graphicFrame>
        <p:nvGraphicFramePr>
          <p:cNvPr id="4" name="Group 227"/>
          <p:cNvGraphicFramePr>
            <a:graphicFrameLocks noGrp="1"/>
          </p:cNvGraphicFramePr>
          <p:nvPr>
            <p:extLst>
              <p:ext uri="{D42A27DB-BD31-4B8C-83A1-F6EECF244321}">
                <p14:modId xmlns:p14="http://schemas.microsoft.com/office/powerpoint/2010/main" val="3950737294"/>
              </p:ext>
            </p:extLst>
          </p:nvPr>
        </p:nvGraphicFramePr>
        <p:xfrm>
          <a:off x="688340" y="1902839"/>
          <a:ext cx="8404225" cy="4281609"/>
        </p:xfrm>
        <a:graphic>
          <a:graphicData uri="http://schemas.openxmlformats.org/drawingml/2006/table">
            <a:tbl>
              <a:tblPr/>
              <a:tblGrid>
                <a:gridCol w="3503613">
                  <a:extLst>
                    <a:ext uri="{9D8B030D-6E8A-4147-A177-3AD203B41FA5}">
                      <a16:colId xmlns:a16="http://schemas.microsoft.com/office/drawing/2014/main" val="20000"/>
                    </a:ext>
                  </a:extLst>
                </a:gridCol>
                <a:gridCol w="4900612">
                  <a:extLst>
                    <a:ext uri="{9D8B030D-6E8A-4147-A177-3AD203B41FA5}">
                      <a16:colId xmlns:a16="http://schemas.microsoft.com/office/drawing/2014/main" val="20001"/>
                    </a:ext>
                  </a:extLst>
                </a:gridCol>
              </a:tblGrid>
              <a:tr h="465612">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土地具体位置</a:t>
                      </a: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200" b="0" i="0" u="none" strike="noStrike" cap="none" normalizeH="0" baseline="0" dirty="0" smtClean="0">
                          <a:ln>
                            <a:noFill/>
                          </a:ln>
                          <a:solidFill>
                            <a:schemeClr val="tx1"/>
                          </a:solidFill>
                          <a:effectLst/>
                          <a:latin typeface="+mn-lt"/>
                          <a:ea typeface="+mn-ea"/>
                        </a:rPr>
                        <a:t>Land Location</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endParaRPr kumimoji="0" lang="en-US" altLang="zh-CN" sz="1600" b="0" i="0" u="none" strike="noStrike" cap="none" normalizeH="0" baseline="0" smtClean="0">
                        <a:ln>
                          <a:noFill/>
                        </a:ln>
                        <a:solidFill>
                          <a:schemeClr val="tx1"/>
                        </a:solidFill>
                        <a:effectLst/>
                        <a:latin typeface="宋体" pitchFamily="2" charset="-122"/>
                        <a:ea typeface="宋体"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0127">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自有或租赁（如租赁注明租期）</a:t>
                      </a: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mn-lt"/>
                          <a:ea typeface="+mn-ea"/>
                          <a:cs typeface="+mn-cs"/>
                        </a:rPr>
                        <a:t>Ownership or Lease (if leased, indicate duration of lease)</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endParaRPr kumimoji="0" lang="en-US" altLang="zh-CN" sz="1600" b="0" i="0" u="none" strike="noStrike" cap="none" normalizeH="0" baseline="0" smtClean="0">
                        <a:ln>
                          <a:noFill/>
                        </a:ln>
                        <a:solidFill>
                          <a:schemeClr val="tx1"/>
                        </a:solidFill>
                        <a:effectLst/>
                        <a:latin typeface="宋体" pitchFamily="2" charset="-122"/>
                        <a:ea typeface="宋体"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0127">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已获得</a:t>
                      </a:r>
                      <a:r>
                        <a:rPr kumimoji="0" lang="en-US" altLang="zh-CN" sz="1200" b="0" i="0" u="none" strike="noStrike" cap="none" normalizeH="0" baseline="0" dirty="0" smtClean="0">
                          <a:ln>
                            <a:noFill/>
                          </a:ln>
                          <a:solidFill>
                            <a:schemeClr val="tx1"/>
                          </a:solidFill>
                          <a:effectLst/>
                          <a:latin typeface="+mn-ea"/>
                          <a:ea typeface="+mn-ea"/>
                        </a:rPr>
                        <a:t>/</a:t>
                      </a:r>
                      <a:r>
                        <a:rPr kumimoji="0" lang="zh-CN" altLang="en-US" sz="1200" b="0" i="0" u="none" strike="noStrike" cap="none" normalizeH="0" baseline="0" dirty="0" smtClean="0">
                          <a:ln>
                            <a:noFill/>
                          </a:ln>
                          <a:solidFill>
                            <a:schemeClr val="tx1"/>
                          </a:solidFill>
                          <a:effectLst/>
                          <a:latin typeface="+mn-ea"/>
                          <a:ea typeface="+mn-ea"/>
                        </a:rPr>
                        <a:t>意向书</a:t>
                      </a:r>
                      <a:r>
                        <a:rPr kumimoji="0" lang="en-US" altLang="zh-CN" sz="1200" b="0" i="0" u="none" strike="noStrike" cap="none" normalizeH="0" baseline="0" dirty="0" smtClean="0">
                          <a:ln>
                            <a:noFill/>
                          </a:ln>
                          <a:solidFill>
                            <a:schemeClr val="tx1"/>
                          </a:solidFill>
                          <a:effectLst/>
                          <a:latin typeface="+mn-ea"/>
                          <a:ea typeface="+mn-ea"/>
                        </a:rPr>
                        <a:t>/</a:t>
                      </a:r>
                      <a:r>
                        <a:rPr kumimoji="0" lang="zh-CN" altLang="en-US" sz="1200" b="0" i="0" u="none" strike="noStrike" cap="none" normalizeH="0" baseline="0" dirty="0" smtClean="0">
                          <a:ln>
                            <a:noFill/>
                          </a:ln>
                          <a:solidFill>
                            <a:schemeClr val="tx1"/>
                          </a:solidFill>
                          <a:effectLst/>
                          <a:latin typeface="+mn-ea"/>
                          <a:ea typeface="+mn-ea"/>
                        </a:rPr>
                        <a:t>商谈中</a:t>
                      </a: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mn-lt"/>
                          <a:ea typeface="+mn-ea"/>
                          <a:cs typeface="+mn-cs"/>
                        </a:rPr>
                        <a:t>Owned/Letter of Land Lease Intent/In Negotiation</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endParaRPr kumimoji="0" lang="zh-CN" altLang="en-US" sz="1600" b="0" i="0" u="none" strike="noStrike" cap="none" normalizeH="0" baseline="0" smtClean="0">
                        <a:ln>
                          <a:noFill/>
                        </a:ln>
                        <a:solidFill>
                          <a:schemeClr val="tx1"/>
                        </a:solidFill>
                        <a:effectLst/>
                        <a:latin typeface="宋体" pitchFamily="2" charset="-122"/>
                        <a:ea typeface="宋体"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34">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大小（面宽</a:t>
                      </a:r>
                      <a:r>
                        <a:rPr kumimoji="0" lang="en-US" altLang="zh-CN" sz="1200" b="0" i="0" u="none" strike="noStrike" cap="none" normalizeH="0" baseline="0" dirty="0" smtClean="0">
                          <a:ln>
                            <a:noFill/>
                          </a:ln>
                          <a:solidFill>
                            <a:schemeClr val="tx1"/>
                          </a:solidFill>
                          <a:effectLst/>
                          <a:latin typeface="+mn-ea"/>
                          <a:ea typeface="+mn-ea"/>
                        </a:rPr>
                        <a:t>x</a:t>
                      </a:r>
                      <a:r>
                        <a:rPr kumimoji="0" lang="zh-CN" altLang="en-US" sz="1200" b="0" i="0" u="none" strike="noStrike" cap="none" normalizeH="0" baseline="0" dirty="0" smtClean="0">
                          <a:ln>
                            <a:noFill/>
                          </a:ln>
                          <a:solidFill>
                            <a:schemeClr val="tx1"/>
                          </a:solidFill>
                          <a:effectLst/>
                          <a:latin typeface="+mn-ea"/>
                          <a:ea typeface="+mn-ea"/>
                        </a:rPr>
                        <a:t>面深）</a:t>
                      </a: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mn-lt"/>
                          <a:ea typeface="+mn-ea"/>
                          <a:cs typeface="+mn-cs"/>
                        </a:rPr>
                        <a:t>Size (width x depth)</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600" b="0" i="0" u="none" strike="noStrike" cap="none" normalizeH="0" baseline="0" smtClean="0">
                        <a:ln>
                          <a:noFill/>
                        </a:ln>
                        <a:solidFill>
                          <a:srgbClr val="000000"/>
                        </a:solidFill>
                        <a:effectLst/>
                        <a:latin typeface="宋体" pitchFamily="2" charset="-122"/>
                        <a:ea typeface="宋体"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3914">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空地</a:t>
                      </a:r>
                      <a:r>
                        <a:rPr kumimoji="0" lang="en-US" altLang="zh-CN" sz="1200" b="0" i="0" u="none" strike="noStrike" cap="none" normalizeH="0" baseline="0" dirty="0" smtClean="0">
                          <a:ln>
                            <a:noFill/>
                          </a:ln>
                          <a:solidFill>
                            <a:schemeClr val="tx1"/>
                          </a:solidFill>
                          <a:effectLst/>
                          <a:latin typeface="+mn-ea"/>
                          <a:ea typeface="+mn-ea"/>
                        </a:rPr>
                        <a:t>/</a:t>
                      </a:r>
                      <a:r>
                        <a:rPr kumimoji="0" lang="zh-CN" altLang="en-US" sz="1200" b="0" i="0" u="none" strike="noStrike" cap="none" normalizeH="0" baseline="0" dirty="0" smtClean="0">
                          <a:ln>
                            <a:noFill/>
                          </a:ln>
                          <a:solidFill>
                            <a:schemeClr val="tx1"/>
                          </a:solidFill>
                          <a:effectLst/>
                          <a:latin typeface="+mn-ea"/>
                          <a:ea typeface="+mn-ea"/>
                        </a:rPr>
                        <a:t>有建筑物</a:t>
                      </a: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mn-lt"/>
                          <a:ea typeface="+mn-ea"/>
                          <a:cs typeface="+mn-cs"/>
                        </a:rPr>
                        <a:t>Vacant land/Buildings on the ground</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endParaRPr kumimoji="0" lang="en-US" altLang="zh-CN" sz="1600" b="0" i="0" u="none" strike="noStrike" cap="none" normalizeH="0" baseline="0" smtClean="0">
                        <a:ln>
                          <a:noFill/>
                        </a:ln>
                        <a:solidFill>
                          <a:schemeClr val="tx1"/>
                        </a:solidFill>
                        <a:effectLst/>
                        <a:latin typeface="宋体" pitchFamily="2" charset="-122"/>
                        <a:ea typeface="宋体"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34">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土地用</a:t>
                      </a:r>
                      <a:r>
                        <a:rPr kumimoji="0" lang="zh-CN" altLang="en-US" sz="1200" b="0" i="0" u="none" strike="noStrike" cap="none" normalizeH="0" baseline="0" dirty="0" smtClean="0">
                          <a:ln>
                            <a:noFill/>
                          </a:ln>
                          <a:solidFill>
                            <a:schemeClr val="tx1"/>
                          </a:solidFill>
                          <a:effectLst/>
                          <a:latin typeface="+mn-ea"/>
                          <a:ea typeface="+mn-ea"/>
                        </a:rPr>
                        <a:t>途</a:t>
                      </a:r>
                      <a:r>
                        <a:rPr kumimoji="0" lang="en-US" altLang="zh-CN" sz="1200" b="0" i="0" u="none" strike="noStrike" cap="none" normalizeH="0" baseline="0" dirty="0" smtClean="0">
                          <a:ln>
                            <a:noFill/>
                          </a:ln>
                          <a:solidFill>
                            <a:schemeClr val="tx1"/>
                          </a:solidFill>
                          <a:effectLst/>
                          <a:latin typeface="+mn-ea"/>
                          <a:ea typeface="+mn-ea"/>
                        </a:rPr>
                        <a:t>/</a:t>
                      </a:r>
                      <a:r>
                        <a:rPr kumimoji="0" lang="zh-CN" altLang="en-US" sz="1200" b="0" i="0" u="none" strike="noStrike" cap="none" normalizeH="0" baseline="0" dirty="0" smtClean="0">
                          <a:ln>
                            <a:noFill/>
                          </a:ln>
                          <a:solidFill>
                            <a:schemeClr val="tx1"/>
                          </a:solidFill>
                          <a:effectLst/>
                          <a:latin typeface="+mn-ea"/>
                          <a:ea typeface="+mn-ea"/>
                        </a:rPr>
                        <a:t>属性</a:t>
                      </a:r>
                      <a:endParaRPr kumimoji="0" lang="zh-CN" altLang="en-US" sz="1200" b="0" i="0" u="none" strike="noStrike" cap="none" normalizeH="0" baseline="0" dirty="0" smtClean="0">
                        <a:ln>
                          <a:noFill/>
                        </a:ln>
                        <a:solidFill>
                          <a:schemeClr val="tx1"/>
                        </a:solidFill>
                        <a:effectLst/>
                        <a:latin typeface="+mn-ea"/>
                        <a:ea typeface="+mn-ea"/>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mn-lt"/>
                          <a:ea typeface="+mn-ea"/>
                          <a:cs typeface="+mn-cs"/>
                        </a:rPr>
                        <a:t>Land Usage</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endParaRPr kumimoji="0" lang="zh-CN" altLang="en-US" sz="1600" b="0" i="0" u="none" strike="noStrike" cap="none" normalizeH="0" baseline="0" smtClean="0">
                        <a:ln>
                          <a:noFill/>
                        </a:ln>
                        <a:solidFill>
                          <a:schemeClr val="tx1"/>
                        </a:solidFill>
                        <a:effectLst/>
                        <a:latin typeface="宋体" pitchFamily="2" charset="-122"/>
                        <a:ea typeface="宋体"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0127">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周边其它品牌店名称及距离</a:t>
                      </a: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mn-lt"/>
                          <a:ea typeface="+mn-ea"/>
                          <a:cs typeface="+mn-cs"/>
                        </a:rPr>
                        <a:t>Competitor’s  </a:t>
                      </a:r>
                      <a:r>
                        <a:rPr kumimoji="0" lang="en-US" altLang="zh-CN" sz="1200" b="0" i="0" u="none" strike="noStrike" kern="1200" cap="none" normalizeH="0" baseline="0" dirty="0" err="1" smtClean="0">
                          <a:ln>
                            <a:noFill/>
                          </a:ln>
                          <a:solidFill>
                            <a:schemeClr val="tx1"/>
                          </a:solidFill>
                          <a:effectLst/>
                          <a:latin typeface="+mn-lt"/>
                          <a:ea typeface="+mn-ea"/>
                          <a:cs typeface="+mn-cs"/>
                        </a:rPr>
                        <a:t>barnd&amp;location</a:t>
                      </a:r>
                      <a:r>
                        <a:rPr kumimoji="0" lang="en-US" altLang="zh-CN" sz="1200" b="0" i="0" u="none" strike="noStrike" kern="1200" cap="none" normalizeH="0" baseline="0" dirty="0" smtClean="0">
                          <a:ln>
                            <a:noFill/>
                          </a:ln>
                          <a:solidFill>
                            <a:schemeClr val="tx1"/>
                          </a:solidFill>
                          <a:effectLst/>
                          <a:latin typeface="+mn-lt"/>
                          <a:ea typeface="+mn-ea"/>
                          <a:cs typeface="+mn-cs"/>
                        </a:rPr>
                        <a:t>, close to proposed land</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endParaRPr kumimoji="0" lang="en-US" altLang="zh-CN" sz="1600" b="0" i="0" u="none" strike="noStrike" cap="none" normalizeH="0" baseline="0" smtClean="0">
                        <a:ln>
                          <a:noFill/>
                        </a:ln>
                        <a:solidFill>
                          <a:schemeClr val="tx1"/>
                        </a:solidFill>
                        <a:effectLst/>
                        <a:latin typeface="宋体" pitchFamily="2" charset="-122"/>
                        <a:ea typeface="宋体"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7234">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离市中心距离</a:t>
                      </a:r>
                      <a:r>
                        <a:rPr kumimoji="0" lang="en-US" altLang="zh-CN" sz="1200" b="0" i="0" u="none" strike="noStrike" cap="none" normalizeH="0" baseline="0" dirty="0" smtClean="0">
                          <a:ln>
                            <a:noFill/>
                          </a:ln>
                          <a:solidFill>
                            <a:schemeClr val="tx1"/>
                          </a:solidFill>
                          <a:effectLst/>
                          <a:latin typeface="+mn-ea"/>
                          <a:ea typeface="+mn-ea"/>
                        </a:rPr>
                        <a:t>/</a:t>
                      </a:r>
                      <a:r>
                        <a:rPr kumimoji="0" lang="zh-CN" altLang="en-US" sz="1200" b="0" i="0" u="none" strike="noStrike" cap="none" normalizeH="0" baseline="0" dirty="0" smtClean="0">
                          <a:ln>
                            <a:noFill/>
                          </a:ln>
                          <a:solidFill>
                            <a:schemeClr val="tx1"/>
                          </a:solidFill>
                          <a:effectLst/>
                          <a:latin typeface="+mn-ea"/>
                          <a:ea typeface="+mn-ea"/>
                        </a:rPr>
                        <a:t>开车时间</a:t>
                      </a:r>
                    </a:p>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mn-lt"/>
                          <a:ea typeface="+mn-ea"/>
                          <a:cs typeface="+mn-cs"/>
                        </a:rPr>
                        <a:t>Distance from the downtown/time by a drive </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endParaRPr kumimoji="0" lang="en-US" altLang="zh-CN" sz="1600" b="0" i="0" u="none" strike="noStrike" cap="none" normalizeH="0" baseline="0" dirty="0" smtClean="0">
                        <a:ln>
                          <a:noFill/>
                        </a:ln>
                        <a:solidFill>
                          <a:schemeClr val="tx1"/>
                        </a:solidFill>
                        <a:effectLst/>
                        <a:latin typeface="宋体" pitchFamily="2" charset="-122"/>
                        <a:ea typeface="宋体" pitchFamily="2" charset="-12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02626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38446" y="1114528"/>
            <a:ext cx="8459788" cy="57626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sz="1800" smtClean="0">
                <a:ea typeface="汉仪旗黑-50S" panose="00020600040101010101" pitchFamily="18" charset="-122"/>
              </a:rPr>
              <a:t>城市地图包括竞争对手所处位置和建议的英菲尼迪经销店位置</a:t>
            </a:r>
          </a:p>
          <a:p>
            <a:pPr marL="0" indent="0">
              <a:buFont typeface="Arial" panose="020B0604020202020204" pitchFamily="34" charset="0"/>
              <a:buNone/>
            </a:pPr>
            <a:r>
              <a:rPr lang="en-US" altLang="zh-CN" sz="1400" smtClean="0">
                <a:ea typeface="宋体" charset="-122"/>
              </a:rPr>
              <a:t>A city map including competitor’s location and proposed INFINITI 4S shop location.</a:t>
            </a:r>
            <a:endParaRPr lang="en-US" altLang="zh-CN" sz="1400" dirty="0">
              <a:ea typeface="宋体" charset="-122"/>
            </a:endParaRPr>
          </a:p>
        </p:txBody>
      </p:sp>
      <p:grpSp>
        <p:nvGrpSpPr>
          <p:cNvPr id="3" name="组合 1"/>
          <p:cNvGrpSpPr>
            <a:grpSpLocks/>
          </p:cNvGrpSpPr>
          <p:nvPr/>
        </p:nvGrpSpPr>
        <p:grpSpPr bwMode="auto">
          <a:xfrm>
            <a:off x="1157743" y="1878853"/>
            <a:ext cx="8038011" cy="4286522"/>
            <a:chOff x="127000" y="1244600"/>
            <a:chExt cx="8839200" cy="5181600"/>
          </a:xfrm>
        </p:grpSpPr>
        <p:sp>
          <p:nvSpPr>
            <p:cNvPr id="4" name="Rectangle 4"/>
            <p:cNvSpPr>
              <a:spLocks noChangeArrowheads="1"/>
            </p:cNvSpPr>
            <p:nvPr/>
          </p:nvSpPr>
          <p:spPr bwMode="auto">
            <a:xfrm>
              <a:off x="468313" y="1419225"/>
              <a:ext cx="8228012"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nSpc>
                  <a:spcPct val="75000"/>
                </a:lnSpc>
                <a:spcBef>
                  <a:spcPct val="15000"/>
                </a:spcBef>
                <a:buFont typeface="Wingdings" pitchFamily="2" charset="2"/>
                <a:buChar char="n"/>
              </a:pPr>
              <a:r>
                <a:rPr lang="zh-CN" altLang="en-US" dirty="0">
                  <a:latin typeface="Verdana" pitchFamily="34" charset="0"/>
                  <a:ea typeface="宋体" charset="-122"/>
                </a:rPr>
                <a:t> </a:t>
              </a:r>
              <a:r>
                <a:rPr lang="zh-CN" altLang="en-US" sz="1400" b="1" dirty="0">
                  <a:latin typeface="汉仪旗黑-50S" panose="00020600040101010101" pitchFamily="18" charset="-122"/>
                  <a:ea typeface="汉仪旗黑-50S" panose="00020600040101010101" pitchFamily="18" charset="-122"/>
                </a:rPr>
                <a:t>建议土地 </a:t>
              </a:r>
              <a:r>
                <a:rPr lang="en-US" altLang="zh-CN" sz="1400" b="1" dirty="0">
                  <a:ea typeface="汉仪旗黑-50S" panose="00020600040101010101" pitchFamily="18" charset="-122"/>
                </a:rPr>
                <a:t>–</a:t>
              </a:r>
              <a:r>
                <a:rPr lang="en-US" altLang="zh-CN" sz="1400" b="1" dirty="0">
                  <a:latin typeface="汉仪旗黑-50S" panose="00020600040101010101" pitchFamily="18" charset="-122"/>
                  <a:ea typeface="汉仪旗黑-50S" panose="00020600040101010101" pitchFamily="18" charset="-122"/>
                </a:rPr>
                <a:t> </a:t>
              </a:r>
              <a:r>
                <a:rPr lang="zh-CN" altLang="en-US" sz="1400" b="1" dirty="0">
                  <a:latin typeface="汉仪旗黑-50S" panose="00020600040101010101" pitchFamily="18" charset="-122"/>
                  <a:ea typeface="汉仪旗黑-50S" panose="00020600040101010101" pitchFamily="18" charset="-122"/>
                </a:rPr>
                <a:t>位置</a:t>
              </a:r>
            </a:p>
            <a:p>
              <a:pPr>
                <a:lnSpc>
                  <a:spcPct val="75000"/>
                </a:lnSpc>
                <a:spcBef>
                  <a:spcPct val="15000"/>
                </a:spcBef>
                <a:buFont typeface="Wingdings" pitchFamily="2" charset="2"/>
                <a:buNone/>
              </a:pPr>
              <a:r>
                <a:rPr lang="en-US" altLang="zh-CN" dirty="0">
                  <a:latin typeface="Verdana" pitchFamily="34" charset="0"/>
                  <a:ea typeface="宋体" charset="-122"/>
                </a:rPr>
                <a:t>   </a:t>
              </a:r>
              <a:r>
                <a:rPr lang="en-US" altLang="ja-JP" sz="1200" b="1" dirty="0">
                  <a:ea typeface="宋体" charset="-122"/>
                </a:rPr>
                <a:t>Propose </a:t>
              </a:r>
              <a:r>
                <a:rPr lang="en-US" altLang="zh-CN" sz="1200" b="1" dirty="0">
                  <a:ea typeface="宋体" charset="-122"/>
                </a:rPr>
                <a:t>L</a:t>
              </a:r>
              <a:r>
                <a:rPr lang="en-US" altLang="ja-JP" sz="1200" b="1" dirty="0">
                  <a:ea typeface="宋体" charset="-122"/>
                </a:rPr>
                <a:t>and</a:t>
              </a:r>
              <a:r>
                <a:rPr lang="en-US" altLang="zh-CN" sz="1200" b="1" dirty="0">
                  <a:ea typeface="宋体" charset="-122"/>
                </a:rPr>
                <a:t>- Location</a:t>
              </a:r>
              <a:endParaRPr lang="en-US" altLang="ja-JP" sz="1200" b="1" dirty="0">
                <a:ea typeface="宋体" charset="-122"/>
              </a:endParaRPr>
            </a:p>
          </p:txBody>
        </p:sp>
        <p:pic>
          <p:nvPicPr>
            <p:cNvPr id="5"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244600"/>
              <a:ext cx="50165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5948680"/>
              <a:ext cx="922020" cy="47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4"/>
            <a:srcRect/>
            <a:stretch/>
          </p:blipFill>
          <p:spPr bwMode="auto">
            <a:xfrm>
              <a:off x="5144027" y="1452703"/>
              <a:ext cx="926690" cy="4214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五角星 7"/>
            <p:cNvSpPr/>
            <p:nvPr/>
          </p:nvSpPr>
          <p:spPr bwMode="auto">
            <a:xfrm>
              <a:off x="2810329" y="5497605"/>
              <a:ext cx="224035" cy="225591"/>
            </a:xfrm>
            <a:prstGeom prst="star5">
              <a:avLst/>
            </a:prstGeom>
            <a:solidFill>
              <a:srgbClr val="FF0000"/>
            </a:solidFill>
            <a:ln w="9525" cap="flat" cmpd="sng" algn="ctr">
              <a:solidFill>
                <a:srgbClr val="FF0000"/>
              </a:solidFill>
              <a:prstDash val="solid"/>
              <a:round/>
              <a:headEnd type="none" w="med" len="med"/>
              <a:tailEnd type="none" w="med" len="med"/>
            </a:ln>
            <a:effectLst/>
            <a:extLst/>
          </p:spPr>
          <p:txBody>
            <a:bodyPr lIns="0" tIns="0" rIns="0" bIns="0"/>
            <a:lstStyle/>
            <a:p>
              <a:pPr>
                <a:defRPr/>
              </a:pPr>
              <a:endParaRPr lang="zh-CN" altLang="en-US" dirty="0">
                <a:latin typeface="汉仪旗黑-50S" panose="00020600040101010101" pitchFamily="18" charset="-122"/>
                <a:ea typeface="宋体" pitchFamily="2" charset="-122"/>
              </a:endParaRPr>
            </a:p>
          </p:txBody>
        </p:sp>
        <p:cxnSp>
          <p:nvCxnSpPr>
            <p:cNvPr id="9" name="直接连接符 8"/>
            <p:cNvCxnSpPr/>
            <p:nvPr/>
          </p:nvCxnSpPr>
          <p:spPr bwMode="auto">
            <a:xfrm flipV="1">
              <a:off x="3034364" y="1452703"/>
              <a:ext cx="2109663" cy="4044902"/>
            </a:xfrm>
            <a:prstGeom prst="line">
              <a:avLst/>
            </a:prstGeom>
            <a:ln>
              <a:headEnd type="none" w="med" len="med"/>
              <a:tailEnd type="none" w="med" len="med"/>
            </a:ln>
            <a:extLst/>
          </p:spPr>
          <p:style>
            <a:lnRef idx="2">
              <a:schemeClr val="dk1"/>
            </a:lnRef>
            <a:fillRef idx="0">
              <a:schemeClr val="dk1"/>
            </a:fillRef>
            <a:effectRef idx="1">
              <a:schemeClr val="dk1"/>
            </a:effectRef>
            <a:fontRef idx="minor">
              <a:schemeClr val="tx1"/>
            </a:fontRef>
          </p:style>
        </p:cxnSp>
        <p:sp>
          <p:nvSpPr>
            <p:cNvPr id="10" name="AutoShape 16"/>
            <p:cNvSpPr>
              <a:spLocks noChangeArrowheads="1"/>
            </p:cNvSpPr>
            <p:nvPr/>
          </p:nvSpPr>
          <p:spPr bwMode="auto">
            <a:xfrm>
              <a:off x="821170" y="5161841"/>
              <a:ext cx="1566547" cy="414458"/>
            </a:xfrm>
            <a:prstGeom prst="wedgeRoundRectCallout">
              <a:avLst>
                <a:gd name="adj1" fmla="val 84685"/>
                <a:gd name="adj2" fmla="val 36199"/>
                <a:gd name="adj3" fmla="val 16667"/>
              </a:avLst>
            </a:prstGeom>
            <a:solidFill>
              <a:srgbClr val="7030A0"/>
            </a:solidFill>
            <a:ln w="25400" algn="ctr">
              <a:solidFill>
                <a:srgbClr val="7030A0"/>
              </a:solidFill>
              <a:miter lim="800000"/>
              <a:headEnd/>
              <a:tailEnd/>
            </a:ln>
          </p:spPr>
          <p:txBody>
            <a:bodyPr anchor="ctr"/>
            <a:lstStyle/>
            <a:p>
              <a:pPr algn="ctr"/>
              <a:r>
                <a:rPr kumimoji="1" lang="en-US" altLang="zh-CN" sz="1200" b="1">
                  <a:solidFill>
                    <a:schemeClr val="bg1"/>
                  </a:solidFill>
                  <a:latin typeface="Verdana" pitchFamily="34" charset="0"/>
                  <a:ea typeface="宋体" charset="-122"/>
                </a:rPr>
                <a:t>Proposed Land</a:t>
              </a:r>
              <a:endParaRPr kumimoji="1" lang="zh-CN" altLang="en-US" sz="1200" b="1">
                <a:solidFill>
                  <a:schemeClr val="bg1"/>
                </a:solidFill>
                <a:latin typeface="Verdana" pitchFamily="34" charset="0"/>
                <a:ea typeface="宋体" charset="-122"/>
              </a:endParaRPr>
            </a:p>
          </p:txBody>
        </p:sp>
        <p:cxnSp>
          <p:nvCxnSpPr>
            <p:cNvPr id="11" name="直接连接符 10"/>
            <p:cNvCxnSpPr>
              <a:stCxn id="8" idx="4"/>
            </p:cNvCxnSpPr>
            <p:nvPr/>
          </p:nvCxnSpPr>
          <p:spPr bwMode="auto">
            <a:xfrm>
              <a:off x="3034364" y="5583294"/>
              <a:ext cx="2109663" cy="692512"/>
            </a:xfrm>
            <a:prstGeom prst="line">
              <a:avLst/>
            </a:prstGeom>
            <a:ln>
              <a:headEnd type="none" w="med" len="med"/>
              <a:tailEnd type="none" w="med" len="med"/>
            </a:ln>
            <a:extLst/>
          </p:spPr>
          <p:style>
            <a:lnRef idx="2">
              <a:schemeClr val="dk1"/>
            </a:lnRef>
            <a:fillRef idx="0">
              <a:schemeClr val="dk1"/>
            </a:fillRef>
            <a:effectRef idx="1">
              <a:schemeClr val="dk1"/>
            </a:effectRef>
            <a:fontRef idx="minor">
              <a:schemeClr val="tx1"/>
            </a:fontRef>
          </p:style>
        </p:cxnSp>
        <p:pic>
          <p:nvPicPr>
            <p:cNvPr id="12" name="Picture 4"/>
            <p:cNvPicPr>
              <a:picLocks noChangeAspect="1" noChangeArrowheads="1"/>
            </p:cNvPicPr>
            <p:nvPr/>
          </p:nvPicPr>
          <p:blipFill rotWithShape="1">
            <a:blip r:embed="rId5"/>
            <a:srcRect/>
            <a:stretch/>
          </p:blipFill>
          <p:spPr bwMode="auto">
            <a:xfrm>
              <a:off x="5144027" y="1370511"/>
              <a:ext cx="3822173" cy="49052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3" name="Picture 4"/>
            <p:cNvPicPr>
              <a:picLocks noChangeAspect="1" noChangeArrowheads="1"/>
            </p:cNvPicPr>
            <p:nvPr/>
          </p:nvPicPr>
          <p:blipFill rotWithShape="1">
            <a:blip r:embed="rId6"/>
            <a:srcRect/>
            <a:stretch/>
          </p:blipFill>
          <p:spPr bwMode="auto">
            <a:xfrm>
              <a:off x="5147421" y="1370511"/>
              <a:ext cx="948755" cy="3637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4"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84166" y="4075650"/>
              <a:ext cx="326558" cy="27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548956">
              <a:off x="7855149" y="2766253"/>
              <a:ext cx="405562" cy="17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http://t3.baidu.com/it/u=1615154166,129004145&amp;fm=21&amp;gp=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87822" y="4868787"/>
              <a:ext cx="347993" cy="24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descr="http://t2.baidu.com/it/u=4231762586,3367269486&amp;fm=21&amp;gp=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96410" y="3774236"/>
              <a:ext cx="283684" cy="301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92409" y="2585370"/>
              <a:ext cx="237799" cy="25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36061" y="2859994"/>
              <a:ext cx="221867" cy="21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AutoShape 16"/>
            <p:cNvSpPr>
              <a:spLocks noChangeArrowheads="1"/>
            </p:cNvSpPr>
            <p:nvPr/>
          </p:nvSpPr>
          <p:spPr bwMode="auto">
            <a:xfrm>
              <a:off x="6286266" y="2388294"/>
              <a:ext cx="1201642" cy="299039"/>
            </a:xfrm>
            <a:prstGeom prst="wedgeRoundRectCallout">
              <a:avLst>
                <a:gd name="adj1" fmla="val 50277"/>
                <a:gd name="adj2" fmla="val 104339"/>
                <a:gd name="adj3" fmla="val 16667"/>
              </a:avLst>
            </a:prstGeom>
            <a:solidFill>
              <a:schemeClr val="bg1">
                <a:lumMod val="65000"/>
              </a:schemeClr>
            </a:solidFill>
            <a:ln w="25400" algn="ctr">
              <a:solidFill>
                <a:schemeClr val="bg1">
                  <a:lumMod val="65000"/>
                </a:schemeClr>
              </a:solidFill>
              <a:miter lim="800000"/>
              <a:headEnd/>
              <a:tailEnd/>
            </a:ln>
          </p:spPr>
          <p:txBody>
            <a:bodyPr anchor="ctr"/>
            <a:lstStyle/>
            <a:p>
              <a:pPr algn="ctr">
                <a:defRPr/>
              </a:pPr>
              <a:r>
                <a:rPr lang="en-US" altLang="zh-CN" sz="1200" b="1">
                  <a:latin typeface="Verdana" pitchFamily="34" charset="0"/>
                  <a:ea typeface="宋体" charset="-122"/>
                </a:rPr>
                <a:t>Investor A</a:t>
              </a:r>
              <a:endParaRPr kumimoji="1" lang="zh-CN" altLang="en-US" sz="1200" b="1">
                <a:latin typeface="Verdana" pitchFamily="34" charset="0"/>
                <a:ea typeface="宋体" charset="-122"/>
              </a:endParaRPr>
            </a:p>
          </p:txBody>
        </p:sp>
        <p:pic>
          <p:nvPicPr>
            <p:cNvPr id="21" name="Picture 3" descr="G:\新开始\我在鑫现的日子\转移\我的全部\标识\200983003420.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98051" y="3036232"/>
              <a:ext cx="255978" cy="144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descr="G:\新开始\我在鑫现的日子\转移\我的全部\标识\200983004345.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37423" y="3169352"/>
              <a:ext cx="148396" cy="1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1" descr="G:\新开始\我在鑫现的日子\转移\我的全部\标识\2009830174944.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10724" y="3474934"/>
              <a:ext cx="252266" cy="22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AutoShape 16"/>
            <p:cNvSpPr>
              <a:spLocks noChangeArrowheads="1"/>
            </p:cNvSpPr>
            <p:nvPr/>
          </p:nvSpPr>
          <p:spPr bwMode="auto">
            <a:xfrm>
              <a:off x="3034364" y="1926620"/>
              <a:ext cx="1566547" cy="414458"/>
            </a:xfrm>
            <a:prstGeom prst="wedgeRoundRectCallout">
              <a:avLst>
                <a:gd name="adj1" fmla="val 15727"/>
                <a:gd name="adj2" fmla="val 152653"/>
                <a:gd name="adj3" fmla="val 16667"/>
              </a:avLst>
            </a:prstGeom>
            <a:solidFill>
              <a:srgbClr val="7030A0"/>
            </a:solidFill>
            <a:ln w="25400" algn="ctr">
              <a:solidFill>
                <a:srgbClr val="7030A0"/>
              </a:solidFill>
              <a:miter lim="800000"/>
              <a:headEnd/>
              <a:tailEnd/>
            </a:ln>
          </p:spPr>
          <p:txBody>
            <a:bodyPr anchor="ctr"/>
            <a:lstStyle/>
            <a:p>
              <a:pPr algn="ctr"/>
              <a:r>
                <a:rPr kumimoji="1" lang="en-US" altLang="zh-CN" sz="1200" b="1">
                  <a:solidFill>
                    <a:schemeClr val="bg1"/>
                  </a:solidFill>
                  <a:latin typeface="Verdana" pitchFamily="34" charset="0"/>
                  <a:ea typeface="宋体" charset="-122"/>
                </a:rPr>
                <a:t>Infiniti #1</a:t>
              </a:r>
              <a:endParaRPr kumimoji="1" lang="zh-CN" altLang="en-US" sz="1200" b="1">
                <a:solidFill>
                  <a:schemeClr val="bg1"/>
                </a:solidFill>
                <a:latin typeface="Verdana" pitchFamily="34" charset="0"/>
                <a:ea typeface="宋体" charset="-122"/>
              </a:endParaRPr>
            </a:p>
          </p:txBody>
        </p:sp>
        <p:sp>
          <p:nvSpPr>
            <p:cNvPr id="25" name="矩形 25"/>
            <p:cNvSpPr>
              <a:spLocks noChangeArrowheads="1"/>
            </p:cNvSpPr>
            <p:nvPr/>
          </p:nvSpPr>
          <p:spPr bwMode="auto">
            <a:xfrm>
              <a:off x="4797791" y="4121323"/>
              <a:ext cx="1880536" cy="250074"/>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zh-CN" sz="1200" b="1">
                  <a:latin typeface="Verdana" pitchFamily="34" charset="0"/>
                  <a:ea typeface="宋体" charset="-122"/>
                </a:rPr>
                <a:t>Zhongshun Jinbao</a:t>
              </a:r>
              <a:endParaRPr kumimoji="1" lang="zh-CN" altLang="en-US" sz="1200" b="1">
                <a:latin typeface="Verdana" pitchFamily="34" charset="0"/>
                <a:ea typeface="宋体" charset="-122"/>
              </a:endParaRPr>
            </a:p>
          </p:txBody>
        </p:sp>
        <p:pic>
          <p:nvPicPr>
            <p:cNvPr id="26" name="Picture 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193228" y="2781675"/>
              <a:ext cx="195813" cy="16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02790" y="2926208"/>
              <a:ext cx="310051" cy="118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5" descr="G:\新开始\我在鑫现的日子\转移\我的全部\标识\200991202638.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954308" y="2781675"/>
              <a:ext cx="228908" cy="144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 descr="http://t3.baidu.com/it/u=3288495751,1475964644&amp;fm=21&amp;gp=0.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122177" y="2658580"/>
              <a:ext cx="152421" cy="163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5"/>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699987" y="2954259"/>
              <a:ext cx="177430" cy="140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565655" y="3063154"/>
              <a:ext cx="177726" cy="177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2"/>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037748" y="2499530"/>
              <a:ext cx="182452" cy="17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直接连接符 33"/>
            <p:cNvCxnSpPr>
              <a:cxnSpLocks noChangeShapeType="1"/>
              <a:stCxn id="19" idx="2"/>
            </p:cNvCxnSpPr>
            <p:nvPr/>
          </p:nvCxnSpPr>
          <p:spPr bwMode="auto">
            <a:xfrm flipH="1">
              <a:off x="6997153" y="3078394"/>
              <a:ext cx="549842" cy="997256"/>
            </a:xfrm>
            <a:prstGeom prst="line">
              <a:avLst/>
            </a:prstGeom>
            <a:noFill/>
            <a:ln w="28575" algn="ctr">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矩形 34"/>
            <p:cNvSpPr>
              <a:spLocks noChangeArrowheads="1"/>
            </p:cNvSpPr>
            <p:nvPr/>
          </p:nvSpPr>
          <p:spPr bwMode="auto">
            <a:xfrm>
              <a:off x="3034364" y="3451546"/>
              <a:ext cx="697563" cy="25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eaLnBrk="1" hangingPunct="1"/>
              <a:r>
                <a:rPr kumimoji="1" lang="en-US" altLang="zh-CN" sz="1200" b="1">
                  <a:solidFill>
                    <a:srgbClr val="FF0000"/>
                  </a:solidFill>
                  <a:latin typeface="Verdana" pitchFamily="34" charset="0"/>
                  <a:ea typeface="宋体" charset="-122"/>
                </a:rPr>
                <a:t>19KM</a:t>
              </a:r>
              <a:endParaRPr kumimoji="1" lang="zh-CN" altLang="en-US" sz="1200" b="1">
                <a:solidFill>
                  <a:srgbClr val="FF0000"/>
                </a:solidFill>
                <a:latin typeface="Verdana" pitchFamily="34" charset="0"/>
                <a:ea typeface="宋体" charset="-122"/>
              </a:endParaRPr>
            </a:p>
          </p:txBody>
        </p:sp>
        <p:sp>
          <p:nvSpPr>
            <p:cNvPr id="35" name="矩形 35"/>
            <p:cNvSpPr>
              <a:spLocks noChangeArrowheads="1"/>
            </p:cNvSpPr>
            <p:nvPr/>
          </p:nvSpPr>
          <p:spPr bwMode="auto">
            <a:xfrm>
              <a:off x="6500118" y="3169993"/>
              <a:ext cx="697563" cy="25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eaLnBrk="1" hangingPunct="1"/>
              <a:r>
                <a:rPr kumimoji="1" lang="en-US" altLang="zh-CN" sz="1200" b="1">
                  <a:solidFill>
                    <a:srgbClr val="FF0000"/>
                  </a:solidFill>
                  <a:latin typeface="Verdana" pitchFamily="34" charset="0"/>
                  <a:ea typeface="宋体" charset="-122"/>
                </a:rPr>
                <a:t>700M</a:t>
              </a:r>
              <a:endParaRPr kumimoji="1" lang="zh-CN" altLang="en-US" sz="1200" b="1">
                <a:solidFill>
                  <a:srgbClr val="FF0000"/>
                </a:solidFill>
                <a:latin typeface="Verdana" pitchFamily="34" charset="0"/>
                <a:ea typeface="宋体" charset="-122"/>
              </a:endParaRPr>
            </a:p>
          </p:txBody>
        </p:sp>
        <p:cxnSp>
          <p:nvCxnSpPr>
            <p:cNvPr id="36" name="直接连接符 36"/>
            <p:cNvCxnSpPr>
              <a:cxnSpLocks noChangeShapeType="1"/>
            </p:cNvCxnSpPr>
            <p:nvPr/>
          </p:nvCxnSpPr>
          <p:spPr bwMode="auto">
            <a:xfrm>
              <a:off x="7546995" y="3108535"/>
              <a:ext cx="152992" cy="1760252"/>
            </a:xfrm>
            <a:prstGeom prst="line">
              <a:avLst/>
            </a:prstGeom>
            <a:noFill/>
            <a:ln w="28575" algn="ctr">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矩形 37"/>
            <p:cNvSpPr>
              <a:spLocks noChangeArrowheads="1"/>
            </p:cNvSpPr>
            <p:nvPr/>
          </p:nvSpPr>
          <p:spPr bwMode="auto">
            <a:xfrm>
              <a:off x="7586348" y="4075855"/>
              <a:ext cx="809581" cy="257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eaLnBrk="1" hangingPunct="1"/>
              <a:r>
                <a:rPr lang="en-US" altLang="zh-CN" sz="1200" b="1">
                  <a:solidFill>
                    <a:srgbClr val="FF0000"/>
                  </a:solidFill>
                  <a:latin typeface="Verdana" pitchFamily="34" charset="0"/>
                  <a:ea typeface="宋体" charset="-122"/>
                </a:rPr>
                <a:t>1.2K</a:t>
              </a:r>
              <a:r>
                <a:rPr kumimoji="1" lang="en-US" altLang="zh-CN" sz="1200" b="1">
                  <a:solidFill>
                    <a:srgbClr val="FF0000"/>
                  </a:solidFill>
                  <a:latin typeface="Verdana" pitchFamily="34" charset="0"/>
                  <a:ea typeface="宋体" charset="-122"/>
                </a:rPr>
                <a:t>M</a:t>
              </a:r>
              <a:endParaRPr kumimoji="1" lang="zh-CN" altLang="en-US" sz="1200" b="1">
                <a:solidFill>
                  <a:srgbClr val="FF0000"/>
                </a:solidFill>
                <a:latin typeface="Verdana" pitchFamily="34" charset="0"/>
                <a:ea typeface="宋体" charset="-122"/>
              </a:endParaRPr>
            </a:p>
          </p:txBody>
        </p:sp>
        <p:cxnSp>
          <p:nvCxnSpPr>
            <p:cNvPr id="38" name="直接连接符 38"/>
            <p:cNvCxnSpPr>
              <a:cxnSpLocks noChangeShapeType="1"/>
              <a:stCxn id="28" idx="2"/>
              <a:endCxn id="8" idx="0"/>
            </p:cNvCxnSpPr>
            <p:nvPr/>
          </p:nvCxnSpPr>
          <p:spPr bwMode="auto">
            <a:xfrm flipH="1">
              <a:off x="2922350" y="2926208"/>
              <a:ext cx="1146412" cy="2570781"/>
            </a:xfrm>
            <a:prstGeom prst="line">
              <a:avLst/>
            </a:prstGeom>
            <a:noFill/>
            <a:ln w="28575" algn="ctr">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9" name="椭圆 2"/>
          <p:cNvSpPr>
            <a:spLocks noChangeArrowheads="1"/>
          </p:cNvSpPr>
          <p:nvPr/>
        </p:nvSpPr>
        <p:spPr bwMode="auto">
          <a:xfrm>
            <a:off x="448630" y="2001363"/>
            <a:ext cx="1341438" cy="996950"/>
          </a:xfrm>
          <a:prstGeom prst="ellipse">
            <a:avLst/>
          </a:prstGeom>
          <a:solidFill>
            <a:srgbClr val="FFC000"/>
          </a:solidFill>
          <a:ln w="9525" algn="ctr">
            <a:solidFill>
              <a:srgbClr val="FFC000"/>
            </a:solidFill>
            <a:round/>
            <a:headEnd/>
            <a:tailEnd/>
          </a:ln>
        </p:spPr>
        <p:txBody>
          <a:bodyPr lIns="0" tIns="0" rIns="0" bIns="0"/>
          <a:lstStyle/>
          <a:p>
            <a:pPr algn="ctr"/>
            <a:r>
              <a:rPr lang="zh-CN" altLang="en-US" sz="4400" b="1">
                <a:solidFill>
                  <a:srgbClr val="FF0000"/>
                </a:solidFill>
                <a:ea typeface="宋体" charset="-122"/>
              </a:rPr>
              <a:t>例</a:t>
            </a:r>
          </a:p>
        </p:txBody>
      </p:sp>
      <p:sp>
        <p:nvSpPr>
          <p:cNvPr id="40" name="Rectangle 2"/>
          <p:cNvSpPr txBox="1">
            <a:spLocks noChangeArrowheads="1"/>
          </p:cNvSpPr>
          <p:nvPr/>
        </p:nvSpPr>
        <p:spPr>
          <a:xfrm>
            <a:off x="0" y="2605"/>
            <a:ext cx="5546723" cy="745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5000"/>
              </a:lnSpc>
            </a:pPr>
            <a:r>
              <a:rPr lang="zh-CN" altLang="en-US" sz="2800" b="1" dirty="0" smtClean="0">
                <a:latin typeface="汉仪旗黑-50S" panose="00020600040101010101" pitchFamily="18" charset="-122"/>
                <a:ea typeface="汉仪旗黑-50S" panose="00020600040101010101" pitchFamily="18" charset="-122"/>
              </a:rPr>
              <a:t>英菲尼迪经销商商业计划书</a:t>
            </a:r>
            <a:br>
              <a:rPr lang="zh-CN" altLang="en-US" sz="2800" b="1" dirty="0" smtClean="0">
                <a:latin typeface="汉仪旗黑-50S" panose="00020600040101010101" pitchFamily="18" charset="-122"/>
                <a:ea typeface="汉仪旗黑-50S" panose="00020600040101010101" pitchFamily="18" charset="-122"/>
              </a:rPr>
            </a:br>
            <a:r>
              <a:rPr lang="en-US" altLang="zh-CN" sz="2000" b="1" dirty="0" smtClean="0">
                <a:latin typeface="+mn-lt"/>
                <a:ea typeface="汉仪旗黑-50S" panose="00020600040101010101" pitchFamily="18" charset="-122"/>
              </a:rPr>
              <a:t>INFINITI Dealer Business Proposal</a:t>
            </a:r>
            <a:endParaRPr lang="ja-JP" altLang="en-US" sz="2000" b="1" dirty="0" smtClean="0">
              <a:latin typeface="+mn-lt"/>
              <a:ea typeface="汉仪旗黑-50S" panose="00020600040101010101" pitchFamily="18" charset="-122"/>
            </a:endParaRPr>
          </a:p>
        </p:txBody>
      </p:sp>
    </p:spTree>
    <p:extLst>
      <p:ext uri="{BB962C8B-B14F-4D97-AF65-F5344CB8AC3E}">
        <p14:creationId xmlns:p14="http://schemas.microsoft.com/office/powerpoint/2010/main" val="1135145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856" y="1327816"/>
            <a:ext cx="6858000" cy="490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446" y="5909310"/>
            <a:ext cx="327025" cy="271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51978">
            <a:off x="6661036" y="2719016"/>
            <a:ext cx="666750" cy="282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7571" y="2548574"/>
            <a:ext cx="238125" cy="24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63453">
            <a:off x="5628778" y="3101369"/>
            <a:ext cx="290513" cy="27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1" descr="G:\新开始\我在鑫现的日子\转移\我的全部\标识\200983017494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9183" y="4231323"/>
            <a:ext cx="252412" cy="22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G:\新开始\我在鑫现的日子\转移\我的全部\标识\20098300434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28959" y="3739199"/>
            <a:ext cx="236537" cy="26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16"/>
          <p:cNvSpPr>
            <a:spLocks noChangeArrowheads="1"/>
          </p:cNvSpPr>
          <p:nvPr/>
        </p:nvSpPr>
        <p:spPr bwMode="auto">
          <a:xfrm>
            <a:off x="4641534" y="1777047"/>
            <a:ext cx="1565275" cy="405570"/>
          </a:xfrm>
          <a:prstGeom prst="wedgeRoundRectCallout">
            <a:avLst>
              <a:gd name="adj1" fmla="val 14870"/>
              <a:gd name="adj2" fmla="val 277580"/>
              <a:gd name="adj3" fmla="val 16667"/>
            </a:avLst>
          </a:prstGeom>
          <a:solidFill>
            <a:srgbClr val="7030A0"/>
          </a:solidFill>
          <a:ln w="25400" algn="ctr">
            <a:solidFill>
              <a:srgbClr val="7030A0"/>
            </a:solidFill>
            <a:miter lim="800000"/>
            <a:headEnd/>
            <a:tailEnd/>
          </a:ln>
        </p:spPr>
        <p:txBody>
          <a:bodyPr anchor="ctr"/>
          <a:lstStyle/>
          <a:p>
            <a:pPr algn="ctr">
              <a:defRPr/>
            </a:pPr>
            <a:r>
              <a:rPr lang="en-US" altLang="zh-CN" sz="1200" b="1" dirty="0">
                <a:solidFill>
                  <a:schemeClr val="bg1"/>
                </a:solidFill>
                <a:latin typeface="汉仪旗黑-50S" panose="00020600040101010101" pitchFamily="18" charset="-122"/>
                <a:ea typeface="汉仪旗黑-50S" panose="00020600040101010101" pitchFamily="18" charset="-122"/>
              </a:rPr>
              <a:t>Investor A</a:t>
            </a:r>
          </a:p>
        </p:txBody>
      </p:sp>
      <p:pic>
        <p:nvPicPr>
          <p:cNvPr id="10" name="Picture 4" descr="http://t3.baidu.com/it/u=3288495751,1475964644&amp;fm=21&amp;gp=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65321" y="4744085"/>
            <a:ext cx="269875" cy="284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http://t3.baidu.com/it/u=3288495751,1475964644&amp;fm=21&amp;gp=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52671" y="5228273"/>
            <a:ext cx="269875" cy="284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16"/>
          <p:cNvSpPr>
            <a:spLocks noChangeArrowheads="1"/>
          </p:cNvSpPr>
          <p:nvPr/>
        </p:nvSpPr>
        <p:spPr bwMode="auto">
          <a:xfrm>
            <a:off x="5357496" y="5702936"/>
            <a:ext cx="1565275" cy="405569"/>
          </a:xfrm>
          <a:prstGeom prst="wedgeRoundRectCallout">
            <a:avLst>
              <a:gd name="adj1" fmla="val -58667"/>
              <a:gd name="adj2" fmla="val -99727"/>
              <a:gd name="adj3" fmla="val 16667"/>
            </a:avLst>
          </a:prstGeom>
          <a:solidFill>
            <a:schemeClr val="accent6">
              <a:lumMod val="40000"/>
              <a:lumOff val="60000"/>
            </a:schemeClr>
          </a:solidFill>
          <a:ln>
            <a:solidFill>
              <a:schemeClr val="accent6">
                <a:lumMod val="40000"/>
                <a:lumOff val="60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CN" sz="1200" b="1">
                <a:solidFill>
                  <a:schemeClr val="bg1"/>
                </a:solidFill>
                <a:ea typeface="宋体" charset="-122"/>
              </a:rPr>
              <a:t>Under Construction</a:t>
            </a:r>
            <a:endParaRPr kumimoji="1" lang="zh-CN" altLang="en-US" sz="1200" b="1">
              <a:solidFill>
                <a:schemeClr val="bg1"/>
              </a:solidFill>
              <a:ea typeface="宋体" charset="-122"/>
            </a:endParaRPr>
          </a:p>
        </p:txBody>
      </p:sp>
      <p:sp>
        <p:nvSpPr>
          <p:cNvPr id="13" name="椭圆 51"/>
          <p:cNvSpPr>
            <a:spLocks noChangeArrowheads="1"/>
          </p:cNvSpPr>
          <p:nvPr/>
        </p:nvSpPr>
        <p:spPr bwMode="auto">
          <a:xfrm rot="-1714341">
            <a:off x="4547867" y="4505991"/>
            <a:ext cx="512763" cy="1229141"/>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kumimoji="1" lang="zh-CN" altLang="en-US">
              <a:ea typeface="MS PGothic" pitchFamily="34" charset="-128"/>
            </a:endParaRPr>
          </a:p>
        </p:txBody>
      </p:sp>
      <p:sp>
        <p:nvSpPr>
          <p:cNvPr id="14" name="矩形 52"/>
          <p:cNvSpPr>
            <a:spLocks noChangeArrowheads="1"/>
          </p:cNvSpPr>
          <p:nvPr/>
        </p:nvSpPr>
        <p:spPr bwMode="auto">
          <a:xfrm rot="2308254">
            <a:off x="5365479" y="3103253"/>
            <a:ext cx="776287" cy="950991"/>
          </a:xfrm>
          <a:prstGeom prst="rect">
            <a:avLst/>
          </a:prstGeom>
          <a:noFill/>
          <a:ln w="381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kumimoji="1" lang="zh-CN" altLang="en-US">
              <a:ea typeface="MS PGothic" pitchFamily="34" charset="-128"/>
            </a:endParaRPr>
          </a:p>
        </p:txBody>
      </p:sp>
      <p:sp>
        <p:nvSpPr>
          <p:cNvPr id="15" name="矩形 53"/>
          <p:cNvSpPr>
            <a:spLocks noChangeArrowheads="1"/>
          </p:cNvSpPr>
          <p:nvPr/>
        </p:nvSpPr>
        <p:spPr bwMode="auto">
          <a:xfrm rot="2308254">
            <a:off x="6949781" y="2075581"/>
            <a:ext cx="776288" cy="711689"/>
          </a:xfrm>
          <a:prstGeom prst="rect">
            <a:avLst/>
          </a:prstGeom>
          <a:noFill/>
          <a:ln w="381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kumimoji="1" lang="zh-CN" altLang="en-US">
              <a:ea typeface="MS PGothic" pitchFamily="34" charset="-128"/>
            </a:endParaRPr>
          </a:p>
        </p:txBody>
      </p:sp>
      <p:pic>
        <p:nvPicPr>
          <p:cNvPr id="16"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59284" y="2315211"/>
            <a:ext cx="268287" cy="24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p:cNvPicPr>
            <a:picLocks noChangeAspect="1" noChangeArrowheads="1"/>
          </p:cNvPicPr>
          <p:nvPr/>
        </p:nvPicPr>
        <p:blipFill rotWithShape="1">
          <a:blip r:embed="rId11"/>
          <a:srcRect/>
          <a:stretch/>
        </p:blipFill>
        <p:spPr bwMode="auto">
          <a:xfrm>
            <a:off x="8646263" y="5782905"/>
            <a:ext cx="947737" cy="357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8" name="椭圆 56"/>
          <p:cNvSpPr>
            <a:spLocks noChangeArrowheads="1"/>
          </p:cNvSpPr>
          <p:nvPr/>
        </p:nvSpPr>
        <p:spPr bwMode="auto">
          <a:xfrm rot="-3055208">
            <a:off x="5443366" y="3470048"/>
            <a:ext cx="954099" cy="39846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kumimoji="1" lang="zh-CN" altLang="en-US">
              <a:ea typeface="MS PGothic" pitchFamily="34" charset="-128"/>
            </a:endParaRPr>
          </a:p>
        </p:txBody>
      </p:sp>
      <p:sp>
        <p:nvSpPr>
          <p:cNvPr id="19" name="AutoShape 16"/>
          <p:cNvSpPr>
            <a:spLocks noChangeArrowheads="1"/>
          </p:cNvSpPr>
          <p:nvPr/>
        </p:nvSpPr>
        <p:spPr bwMode="auto">
          <a:xfrm>
            <a:off x="6227446" y="4001136"/>
            <a:ext cx="1565275" cy="405569"/>
          </a:xfrm>
          <a:prstGeom prst="wedgeRoundRectCallout">
            <a:avLst>
              <a:gd name="adj1" fmla="val -58667"/>
              <a:gd name="adj2" fmla="val -99727"/>
              <a:gd name="adj3" fmla="val 16667"/>
            </a:avLst>
          </a:prstGeom>
          <a:solidFill>
            <a:srgbClr val="FFFFCC"/>
          </a:solidFill>
          <a:ln>
            <a:solidFill>
              <a:srgbClr val="FFFFCC"/>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CN" sz="1200" b="1">
                <a:solidFill>
                  <a:schemeClr val="tx1"/>
                </a:solidFill>
                <a:ea typeface="宋体" charset="-122"/>
              </a:rPr>
              <a:t>applications in process</a:t>
            </a:r>
            <a:endParaRPr lang="zh-CN" altLang="en-US" sz="1200" b="1">
              <a:solidFill>
                <a:schemeClr val="tx1"/>
              </a:solidFill>
              <a:ea typeface="宋体" charset="-122"/>
            </a:endParaRPr>
          </a:p>
        </p:txBody>
      </p:sp>
      <p:sp>
        <p:nvSpPr>
          <p:cNvPr id="20" name="AutoShape 16"/>
          <p:cNvSpPr>
            <a:spLocks noChangeArrowheads="1"/>
          </p:cNvSpPr>
          <p:nvPr/>
        </p:nvSpPr>
        <p:spPr bwMode="auto">
          <a:xfrm>
            <a:off x="7672071" y="2967672"/>
            <a:ext cx="1565275" cy="405570"/>
          </a:xfrm>
          <a:prstGeom prst="wedgeRoundRectCallout">
            <a:avLst>
              <a:gd name="adj1" fmla="val -58667"/>
              <a:gd name="adj2" fmla="val -99727"/>
              <a:gd name="adj3" fmla="val 16667"/>
            </a:avLst>
          </a:prstGeom>
          <a:solidFill>
            <a:schemeClr val="accent6">
              <a:lumMod val="40000"/>
              <a:lumOff val="60000"/>
            </a:schemeClr>
          </a:solidFill>
          <a:ln>
            <a:solidFill>
              <a:schemeClr val="accent6">
                <a:lumMod val="40000"/>
                <a:lumOff val="60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CN" sz="1200" b="1">
                <a:solidFill>
                  <a:schemeClr val="bg1"/>
                </a:solidFill>
                <a:ea typeface="宋体" charset="-122"/>
              </a:rPr>
              <a:t>Under Construction</a:t>
            </a:r>
            <a:endParaRPr kumimoji="1" lang="zh-CN" altLang="en-US" sz="1200" b="1">
              <a:solidFill>
                <a:schemeClr val="bg1"/>
              </a:solidFill>
              <a:ea typeface="宋体" charset="-122"/>
            </a:endParaRPr>
          </a:p>
        </p:txBody>
      </p:sp>
      <p:sp>
        <p:nvSpPr>
          <p:cNvPr id="21" name="椭圆 59"/>
          <p:cNvSpPr>
            <a:spLocks noChangeArrowheads="1"/>
          </p:cNvSpPr>
          <p:nvPr/>
        </p:nvSpPr>
        <p:spPr bwMode="auto">
          <a:xfrm rot="2505703">
            <a:off x="6690640" y="2349622"/>
            <a:ext cx="974725" cy="391585"/>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kumimoji="1" lang="zh-CN" altLang="en-US">
              <a:ea typeface="MS PGothic" pitchFamily="34" charset="-128"/>
            </a:endParaRPr>
          </a:p>
        </p:txBody>
      </p:sp>
      <p:pic>
        <p:nvPicPr>
          <p:cNvPr id="22" name="Picture 1"/>
          <p:cNvPicPr>
            <a:picLocks noChangeAspect="1" noChangeArrowheads="1"/>
          </p:cNvPicPr>
          <p:nvPr/>
        </p:nvPicPr>
        <p:blipFill rotWithShape="1">
          <a:blip r:embed="rId12"/>
          <a:srcRect/>
          <a:stretch/>
        </p:blipFill>
        <p:spPr bwMode="auto">
          <a:xfrm>
            <a:off x="877571" y="1205547"/>
            <a:ext cx="3171825" cy="36050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23" name="直接箭头连接符 22"/>
          <p:cNvCxnSpPr/>
          <p:nvPr/>
        </p:nvCxnSpPr>
        <p:spPr>
          <a:xfrm>
            <a:off x="2591497" y="1504885"/>
            <a:ext cx="653611" cy="479239"/>
          </a:xfrm>
          <a:prstGeom prst="straightConnector1">
            <a:avLst/>
          </a:prstGeom>
          <a:ln w="25400">
            <a:solidFill>
              <a:srgbClr val="FF0000">
                <a:alpha val="92000"/>
              </a:srgb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3220154" y="1915509"/>
            <a:ext cx="115435" cy="18028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2488278" y="1394808"/>
            <a:ext cx="115511" cy="17869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64"/>
          <p:cNvSpPr txBox="1">
            <a:spLocks noChangeArrowheads="1"/>
          </p:cNvSpPr>
          <p:nvPr/>
        </p:nvSpPr>
        <p:spPr bwMode="auto">
          <a:xfrm rot="-3445334">
            <a:off x="2529788" y="2074017"/>
            <a:ext cx="598254"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zh-CN" sz="1200" dirty="0">
                <a:solidFill>
                  <a:srgbClr val="FFFF00"/>
                </a:solidFill>
                <a:latin typeface="汉仪旗黑-50S" panose="00020600040101010101" pitchFamily="18" charset="-122"/>
                <a:ea typeface="宋体" charset="-122"/>
              </a:rPr>
              <a:t>70M</a:t>
            </a:r>
            <a:endParaRPr lang="zh-CN" altLang="en-US" sz="1200" dirty="0">
              <a:solidFill>
                <a:srgbClr val="FFFF00"/>
              </a:solidFill>
              <a:latin typeface="汉仪旗黑-50S" panose="00020600040101010101" pitchFamily="18" charset="-122"/>
              <a:ea typeface="宋体" charset="-122"/>
            </a:endParaRPr>
          </a:p>
        </p:txBody>
      </p:sp>
      <p:sp>
        <p:nvSpPr>
          <p:cNvPr id="27" name="矩形 26"/>
          <p:cNvSpPr/>
          <p:nvPr/>
        </p:nvSpPr>
        <p:spPr>
          <a:xfrm rot="2159804">
            <a:off x="2202042" y="1761539"/>
            <a:ext cx="924398" cy="623657"/>
          </a:xfrm>
          <a:prstGeom prst="rect">
            <a:avLst/>
          </a:prstGeom>
          <a:solidFill>
            <a:schemeClr val="accent1">
              <a:alpha val="18000"/>
            </a:schemeClr>
          </a:solidFill>
          <a:ln w="44450">
            <a:solidFill>
              <a:srgbClr val="FFC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汉仪旗黑-50S" panose="00020600040101010101" pitchFamily="18" charset="-122"/>
            </a:endParaRPr>
          </a:p>
        </p:txBody>
      </p:sp>
      <p:sp>
        <p:nvSpPr>
          <p:cNvPr id="28" name="TextBox 66"/>
          <p:cNvSpPr txBox="1">
            <a:spLocks noChangeArrowheads="1"/>
          </p:cNvSpPr>
          <p:nvPr/>
        </p:nvSpPr>
        <p:spPr bwMode="auto">
          <a:xfrm rot="2081377">
            <a:off x="2230120" y="1551772"/>
            <a:ext cx="7318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zh-CN" sz="1200" dirty="0">
                <a:solidFill>
                  <a:srgbClr val="FFFF00"/>
                </a:solidFill>
                <a:latin typeface="汉仪旗黑-50S" panose="00020600040101010101" pitchFamily="18" charset="-122"/>
                <a:ea typeface="宋体" charset="-122"/>
              </a:rPr>
              <a:t>     85M</a:t>
            </a:r>
            <a:endParaRPr lang="zh-CN" altLang="en-US" sz="1200" dirty="0">
              <a:solidFill>
                <a:srgbClr val="FFFF00"/>
              </a:solidFill>
              <a:latin typeface="汉仪旗黑-50S" panose="00020600040101010101" pitchFamily="18" charset="-122"/>
              <a:ea typeface="宋体" charset="-122"/>
            </a:endParaRPr>
          </a:p>
        </p:txBody>
      </p:sp>
      <p:cxnSp>
        <p:nvCxnSpPr>
          <p:cNvPr id="29" name="直接箭头连接符 28"/>
          <p:cNvCxnSpPr/>
          <p:nvPr/>
        </p:nvCxnSpPr>
        <p:spPr>
          <a:xfrm flipH="1">
            <a:off x="2930032" y="2180749"/>
            <a:ext cx="370243" cy="538796"/>
          </a:xfrm>
          <a:prstGeom prst="straightConnector1">
            <a:avLst/>
          </a:prstGeom>
          <a:ln w="25400">
            <a:solidFill>
              <a:srgbClr val="FF0000">
                <a:alpha val="92000"/>
              </a:srgbClr>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30"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3459214">
            <a:off x="2513956" y="2011144"/>
            <a:ext cx="267272"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直接箭头连接符 69"/>
          <p:cNvCxnSpPr>
            <a:cxnSpLocks noChangeShapeType="1"/>
            <a:stCxn id="6" idx="1"/>
          </p:cNvCxnSpPr>
          <p:nvPr/>
        </p:nvCxnSpPr>
        <p:spPr bwMode="auto">
          <a:xfrm flipH="1" flipV="1">
            <a:off x="4119245" y="2394585"/>
            <a:ext cx="1526209" cy="779060"/>
          </a:xfrm>
          <a:prstGeom prst="straightConnector1">
            <a:avLst/>
          </a:prstGeom>
          <a:noFill/>
          <a:ln w="381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2" name="Picture 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13133" y="3342323"/>
            <a:ext cx="285750" cy="22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36920" y="3523297"/>
            <a:ext cx="236538" cy="23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矩形 33"/>
          <p:cNvSpPr/>
          <p:nvPr/>
        </p:nvSpPr>
        <p:spPr>
          <a:xfrm rot="2095103">
            <a:off x="1472727" y="2226476"/>
            <a:ext cx="924398" cy="1771739"/>
          </a:xfrm>
          <a:prstGeom prst="rect">
            <a:avLst/>
          </a:prstGeom>
          <a:solidFill>
            <a:schemeClr val="accent1">
              <a:alpha val="18000"/>
            </a:schemeClr>
          </a:solidFill>
          <a:ln w="44450">
            <a:solidFill>
              <a:srgbClr val="FFC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汉仪旗黑-50S" panose="00020600040101010101" pitchFamily="18" charset="-122"/>
            </a:endParaRPr>
          </a:p>
        </p:txBody>
      </p:sp>
      <p:pic>
        <p:nvPicPr>
          <p:cNvPr id="35" name="Picture 3" descr="G:\新开始\我在鑫现的日子\转移\我的全部\标识\200983003420.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3047195">
            <a:off x="1909516" y="2939306"/>
            <a:ext cx="54386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74"/>
          <p:cNvSpPr txBox="1">
            <a:spLocks noChangeArrowheads="1"/>
          </p:cNvSpPr>
          <p:nvPr/>
        </p:nvSpPr>
        <p:spPr bwMode="auto">
          <a:xfrm rot="-3137176">
            <a:off x="1147058" y="2647420"/>
            <a:ext cx="143581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zh-CN" b="1">
                <a:solidFill>
                  <a:schemeClr val="bg1"/>
                </a:solidFill>
                <a:latin typeface="Verdana" pitchFamily="34" charset="0"/>
                <a:ea typeface="宋体" charset="-122"/>
              </a:rPr>
              <a:t>Flagship</a:t>
            </a:r>
            <a:endParaRPr lang="zh-CN" altLang="en-US" b="1">
              <a:solidFill>
                <a:schemeClr val="bg1"/>
              </a:solidFill>
              <a:latin typeface="Verdana" pitchFamily="34" charset="0"/>
              <a:ea typeface="宋体" charset="-122"/>
            </a:endParaRPr>
          </a:p>
        </p:txBody>
      </p:sp>
      <p:pic>
        <p:nvPicPr>
          <p:cNvPr id="37" name="Picture 3" descr="G:\新开始\我在鑫现的日子\转移\我的全部\标识\200983003420.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3047195">
            <a:off x="5217866" y="3479056"/>
            <a:ext cx="54386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椭圆 81"/>
          <p:cNvSpPr>
            <a:spLocks noChangeArrowheads="1"/>
          </p:cNvSpPr>
          <p:nvPr/>
        </p:nvSpPr>
        <p:spPr bwMode="auto">
          <a:xfrm>
            <a:off x="879159" y="895985"/>
            <a:ext cx="1343025" cy="975854"/>
          </a:xfrm>
          <a:prstGeom prst="ellipse">
            <a:avLst/>
          </a:prstGeom>
          <a:solidFill>
            <a:srgbClr val="FFC000"/>
          </a:solidFill>
          <a:ln w="9525" algn="ctr">
            <a:solidFill>
              <a:srgbClr val="FFC000"/>
            </a:solidFill>
            <a:round/>
            <a:headEnd/>
            <a:tailEnd/>
          </a:ln>
        </p:spPr>
        <p:txBody>
          <a:bodyPr lIns="0" tIns="0" rIns="0" bIns="0"/>
          <a:lstStyle/>
          <a:p>
            <a:pPr algn="ctr"/>
            <a:r>
              <a:rPr lang="zh-CN" altLang="en-US" sz="4400" b="1">
                <a:solidFill>
                  <a:srgbClr val="FF0000"/>
                </a:solidFill>
                <a:ea typeface="宋体" charset="-122"/>
              </a:rPr>
              <a:t>例</a:t>
            </a:r>
          </a:p>
        </p:txBody>
      </p:sp>
      <p:sp>
        <p:nvSpPr>
          <p:cNvPr id="39" name="Rectangle 2"/>
          <p:cNvSpPr txBox="1">
            <a:spLocks noChangeArrowheads="1"/>
          </p:cNvSpPr>
          <p:nvPr/>
        </p:nvSpPr>
        <p:spPr>
          <a:xfrm>
            <a:off x="9539" y="-1108"/>
            <a:ext cx="5546723" cy="745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5000"/>
              </a:lnSpc>
            </a:pPr>
            <a:r>
              <a:rPr lang="zh-CN" altLang="en-US" sz="2800" b="1" dirty="0" smtClean="0">
                <a:latin typeface="汉仪旗黑-50S" panose="00020600040101010101" pitchFamily="18" charset="-122"/>
                <a:ea typeface="汉仪旗黑-50S" panose="00020600040101010101" pitchFamily="18" charset="-122"/>
              </a:rPr>
              <a:t>英菲尼迪经销商商业计划书</a:t>
            </a:r>
            <a:br>
              <a:rPr lang="zh-CN" altLang="en-US" sz="2800" b="1" dirty="0" smtClean="0">
                <a:latin typeface="汉仪旗黑-50S" panose="00020600040101010101" pitchFamily="18" charset="-122"/>
                <a:ea typeface="汉仪旗黑-50S" panose="00020600040101010101" pitchFamily="18" charset="-122"/>
              </a:rPr>
            </a:br>
            <a:r>
              <a:rPr lang="en-US" altLang="zh-CN" sz="2000" b="1" dirty="0" smtClean="0">
                <a:latin typeface="+mn-lt"/>
                <a:ea typeface="汉仪旗黑-50S" panose="00020600040101010101" pitchFamily="18" charset="-122"/>
              </a:rPr>
              <a:t>INFINITI Dealer Business Proposal</a:t>
            </a:r>
            <a:endParaRPr lang="ja-JP" altLang="en-US" sz="2000" b="1" dirty="0" smtClean="0">
              <a:latin typeface="+mn-lt"/>
              <a:ea typeface="汉仪旗黑-50S" panose="00020600040101010101" pitchFamily="18" charset="-122"/>
            </a:endParaRPr>
          </a:p>
        </p:txBody>
      </p:sp>
    </p:spTree>
    <p:extLst>
      <p:ext uri="{BB962C8B-B14F-4D97-AF65-F5344CB8AC3E}">
        <p14:creationId xmlns:p14="http://schemas.microsoft.com/office/powerpoint/2010/main" val="3259867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6456363" y="1319213"/>
            <a:ext cx="3960812" cy="1943100"/>
            <a:chOff x="2970" y="2568"/>
            <a:chExt cx="2495" cy="1225"/>
          </a:xfrm>
        </p:grpSpPr>
        <p:sp>
          <p:nvSpPr>
            <p:cNvPr id="3" name="Rectangle 4"/>
            <p:cNvSpPr>
              <a:spLocks noChangeArrowheads="1"/>
            </p:cNvSpPr>
            <p:nvPr/>
          </p:nvSpPr>
          <p:spPr bwMode="auto">
            <a:xfrm>
              <a:off x="4059" y="2795"/>
              <a:ext cx="726" cy="317"/>
            </a:xfrm>
            <a:prstGeom prst="rect">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charset="-122"/>
              </a:endParaRPr>
            </a:p>
          </p:txBody>
        </p:sp>
        <p:grpSp>
          <p:nvGrpSpPr>
            <p:cNvPr id="4" name="Group 5"/>
            <p:cNvGrpSpPr>
              <a:grpSpLocks/>
            </p:cNvGrpSpPr>
            <p:nvPr/>
          </p:nvGrpSpPr>
          <p:grpSpPr bwMode="auto">
            <a:xfrm>
              <a:off x="3106" y="2613"/>
              <a:ext cx="2132" cy="1043"/>
              <a:chOff x="2426" y="3067"/>
              <a:chExt cx="2132" cy="1043"/>
            </a:xfrm>
          </p:grpSpPr>
          <p:sp>
            <p:nvSpPr>
              <p:cNvPr id="20" name="Line 6"/>
              <p:cNvSpPr>
                <a:spLocks noChangeShapeType="1"/>
              </p:cNvSpPr>
              <p:nvPr/>
            </p:nvSpPr>
            <p:spPr bwMode="auto">
              <a:xfrm>
                <a:off x="3243" y="3702"/>
                <a:ext cx="13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汉仪旗黑-50S" panose="00020600040101010101" pitchFamily="18" charset="-122"/>
                </a:endParaRPr>
              </a:p>
            </p:txBody>
          </p:sp>
          <p:sp>
            <p:nvSpPr>
              <p:cNvPr id="21" name="Line 7"/>
              <p:cNvSpPr>
                <a:spLocks noChangeShapeType="1"/>
              </p:cNvSpPr>
              <p:nvPr/>
            </p:nvSpPr>
            <p:spPr bwMode="auto">
              <a:xfrm>
                <a:off x="3243" y="3929"/>
                <a:ext cx="13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汉仪旗黑-50S" panose="00020600040101010101" pitchFamily="18" charset="-122"/>
                </a:endParaRPr>
              </a:p>
            </p:txBody>
          </p:sp>
          <p:sp>
            <p:nvSpPr>
              <p:cNvPr id="22" name="Line 8"/>
              <p:cNvSpPr>
                <a:spLocks noChangeShapeType="1"/>
              </p:cNvSpPr>
              <p:nvPr/>
            </p:nvSpPr>
            <p:spPr bwMode="auto">
              <a:xfrm flipV="1">
                <a:off x="3243" y="3067"/>
                <a:ext cx="0" cy="6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汉仪旗黑-50S" panose="00020600040101010101" pitchFamily="18" charset="-122"/>
                </a:endParaRPr>
              </a:p>
            </p:txBody>
          </p:sp>
          <p:sp>
            <p:nvSpPr>
              <p:cNvPr id="23" name="Line 9"/>
              <p:cNvSpPr>
                <a:spLocks noChangeShapeType="1"/>
              </p:cNvSpPr>
              <p:nvPr/>
            </p:nvSpPr>
            <p:spPr bwMode="auto">
              <a:xfrm>
                <a:off x="3243" y="3929"/>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汉仪旗黑-50S" panose="00020600040101010101" pitchFamily="18" charset="-122"/>
                </a:endParaRPr>
              </a:p>
            </p:txBody>
          </p:sp>
          <p:sp>
            <p:nvSpPr>
              <p:cNvPr id="24" name="Line 10"/>
              <p:cNvSpPr>
                <a:spLocks noChangeShapeType="1"/>
              </p:cNvSpPr>
              <p:nvPr/>
            </p:nvSpPr>
            <p:spPr bwMode="auto">
              <a:xfrm flipH="1">
                <a:off x="2426" y="3702"/>
                <a:ext cx="5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汉仪旗黑-50S" panose="00020600040101010101" pitchFamily="18" charset="-122"/>
                </a:endParaRPr>
              </a:p>
            </p:txBody>
          </p:sp>
          <p:sp>
            <p:nvSpPr>
              <p:cNvPr id="25" name="Line 11"/>
              <p:cNvSpPr>
                <a:spLocks noChangeShapeType="1"/>
              </p:cNvSpPr>
              <p:nvPr/>
            </p:nvSpPr>
            <p:spPr bwMode="auto">
              <a:xfrm flipH="1">
                <a:off x="2426" y="3929"/>
                <a:ext cx="5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汉仪旗黑-50S" panose="00020600040101010101" pitchFamily="18" charset="-122"/>
                </a:endParaRPr>
              </a:p>
            </p:txBody>
          </p:sp>
          <p:sp>
            <p:nvSpPr>
              <p:cNvPr id="26" name="Line 12"/>
              <p:cNvSpPr>
                <a:spLocks noChangeShapeType="1"/>
              </p:cNvSpPr>
              <p:nvPr/>
            </p:nvSpPr>
            <p:spPr bwMode="auto">
              <a:xfrm>
                <a:off x="3016" y="3929"/>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汉仪旗黑-50S" panose="00020600040101010101" pitchFamily="18" charset="-122"/>
                </a:endParaRPr>
              </a:p>
            </p:txBody>
          </p:sp>
          <p:sp>
            <p:nvSpPr>
              <p:cNvPr id="27" name="Line 13"/>
              <p:cNvSpPr>
                <a:spLocks noChangeShapeType="1"/>
              </p:cNvSpPr>
              <p:nvPr/>
            </p:nvSpPr>
            <p:spPr bwMode="auto">
              <a:xfrm flipV="1">
                <a:off x="3016" y="3067"/>
                <a:ext cx="0" cy="6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汉仪旗黑-50S" panose="00020600040101010101" pitchFamily="18" charset="-122"/>
                </a:endParaRPr>
              </a:p>
            </p:txBody>
          </p:sp>
        </p:grpSp>
        <p:grpSp>
          <p:nvGrpSpPr>
            <p:cNvPr id="5" name="Group 14"/>
            <p:cNvGrpSpPr>
              <a:grpSpLocks/>
            </p:cNvGrpSpPr>
            <p:nvPr/>
          </p:nvGrpSpPr>
          <p:grpSpPr bwMode="auto">
            <a:xfrm>
              <a:off x="2970" y="2568"/>
              <a:ext cx="2495" cy="1225"/>
              <a:chOff x="2653" y="2976"/>
              <a:chExt cx="2495" cy="1225"/>
            </a:xfrm>
          </p:grpSpPr>
          <p:sp>
            <p:nvSpPr>
              <p:cNvPr id="6" name="Line 15"/>
              <p:cNvSpPr>
                <a:spLocks noChangeShapeType="1"/>
              </p:cNvSpPr>
              <p:nvPr/>
            </p:nvSpPr>
            <p:spPr bwMode="auto">
              <a:xfrm flipV="1">
                <a:off x="4014" y="4020"/>
                <a:ext cx="0" cy="1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汉仪旗黑-50S" panose="00020600040101010101" pitchFamily="18" charset="-122"/>
                </a:endParaRPr>
              </a:p>
            </p:txBody>
          </p:sp>
          <p:sp>
            <p:nvSpPr>
              <p:cNvPr id="7" name="Line 16"/>
              <p:cNvSpPr>
                <a:spLocks noChangeShapeType="1"/>
              </p:cNvSpPr>
              <p:nvPr/>
            </p:nvSpPr>
            <p:spPr bwMode="auto">
              <a:xfrm>
                <a:off x="3016" y="3339"/>
                <a:ext cx="18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汉仪旗黑-50S" panose="00020600040101010101" pitchFamily="18" charset="-122"/>
                </a:endParaRPr>
              </a:p>
            </p:txBody>
          </p:sp>
          <p:sp>
            <p:nvSpPr>
              <p:cNvPr id="8" name="Line 17"/>
              <p:cNvSpPr>
                <a:spLocks noChangeShapeType="1"/>
              </p:cNvSpPr>
              <p:nvPr/>
            </p:nvSpPr>
            <p:spPr bwMode="auto">
              <a:xfrm>
                <a:off x="4014" y="2976"/>
                <a:ext cx="0" cy="18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汉仪旗黑-50S" panose="00020600040101010101" pitchFamily="18" charset="-122"/>
                </a:endParaRPr>
              </a:p>
            </p:txBody>
          </p:sp>
          <p:sp>
            <p:nvSpPr>
              <p:cNvPr id="9" name="Line 18"/>
              <p:cNvSpPr>
                <a:spLocks noChangeShapeType="1"/>
              </p:cNvSpPr>
              <p:nvPr/>
            </p:nvSpPr>
            <p:spPr bwMode="auto">
              <a:xfrm flipH="1">
                <a:off x="4649" y="3339"/>
                <a:ext cx="22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汉仪旗黑-50S" panose="00020600040101010101" pitchFamily="18" charset="-122"/>
                </a:endParaRPr>
              </a:p>
            </p:txBody>
          </p:sp>
          <p:sp>
            <p:nvSpPr>
              <p:cNvPr id="10" name="Line 19"/>
              <p:cNvSpPr>
                <a:spLocks noChangeShapeType="1"/>
              </p:cNvSpPr>
              <p:nvPr/>
            </p:nvSpPr>
            <p:spPr bwMode="auto">
              <a:xfrm flipH="1" flipV="1">
                <a:off x="4830" y="3974"/>
                <a:ext cx="227"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汉仪旗黑-50S" panose="00020600040101010101" pitchFamily="18" charset="-122"/>
                </a:endParaRPr>
              </a:p>
            </p:txBody>
          </p:sp>
          <p:sp>
            <p:nvSpPr>
              <p:cNvPr id="11" name="Line 20"/>
              <p:cNvSpPr>
                <a:spLocks noChangeShapeType="1"/>
              </p:cNvSpPr>
              <p:nvPr/>
            </p:nvSpPr>
            <p:spPr bwMode="auto">
              <a:xfrm flipV="1">
                <a:off x="2653" y="4020"/>
                <a:ext cx="227"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汉仪旗黑-50S" panose="00020600040101010101" pitchFamily="18" charset="-122"/>
                </a:endParaRPr>
              </a:p>
            </p:txBody>
          </p:sp>
          <p:sp>
            <p:nvSpPr>
              <p:cNvPr id="12" name="Line 21"/>
              <p:cNvSpPr>
                <a:spLocks noChangeShapeType="1"/>
              </p:cNvSpPr>
              <p:nvPr/>
            </p:nvSpPr>
            <p:spPr bwMode="auto">
              <a:xfrm flipH="1">
                <a:off x="4241" y="3249"/>
                <a:ext cx="136"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汉仪旗黑-50S" panose="00020600040101010101" pitchFamily="18" charset="-122"/>
                </a:endParaRPr>
              </a:p>
            </p:txBody>
          </p:sp>
          <p:sp>
            <p:nvSpPr>
              <p:cNvPr id="13" name="AutoShape 22"/>
              <p:cNvSpPr>
                <a:spLocks noChangeArrowheads="1"/>
              </p:cNvSpPr>
              <p:nvPr/>
            </p:nvSpPr>
            <p:spPr bwMode="auto">
              <a:xfrm>
                <a:off x="4105" y="4019"/>
                <a:ext cx="181" cy="137"/>
              </a:xfrm>
              <a:prstGeom prst="wedgeEllipseCallout">
                <a:avLst>
                  <a:gd name="adj1" fmla="val -91991"/>
                  <a:gd name="adj2" fmla="val 41241"/>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altLang="zh-CN" sz="900" b="1">
                    <a:latin typeface="Verdana" pitchFamily="34" charset="0"/>
                    <a:ea typeface="宋体" charset="-122"/>
                  </a:rPr>
                  <a:t>a</a:t>
                </a:r>
              </a:p>
            </p:txBody>
          </p:sp>
          <p:sp>
            <p:nvSpPr>
              <p:cNvPr id="14" name="AutoShape 23"/>
              <p:cNvSpPr>
                <a:spLocks noChangeArrowheads="1"/>
              </p:cNvSpPr>
              <p:nvPr/>
            </p:nvSpPr>
            <p:spPr bwMode="auto">
              <a:xfrm>
                <a:off x="2653" y="3884"/>
                <a:ext cx="181" cy="136"/>
              </a:xfrm>
              <a:prstGeom prst="wedgeEllipseCallout">
                <a:avLst>
                  <a:gd name="adj1" fmla="val -19060"/>
                  <a:gd name="adj2" fmla="val 8456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altLang="zh-CN" sz="900" b="1">
                    <a:latin typeface="Verdana" pitchFamily="34" charset="0"/>
                    <a:ea typeface="宋体" charset="-122"/>
                  </a:rPr>
                  <a:t>b</a:t>
                </a:r>
              </a:p>
            </p:txBody>
          </p:sp>
          <p:sp>
            <p:nvSpPr>
              <p:cNvPr id="15" name="AutoShape 24"/>
              <p:cNvSpPr>
                <a:spLocks noChangeArrowheads="1"/>
              </p:cNvSpPr>
              <p:nvPr/>
            </p:nvSpPr>
            <p:spPr bwMode="auto">
              <a:xfrm>
                <a:off x="3016" y="3113"/>
                <a:ext cx="181" cy="136"/>
              </a:xfrm>
              <a:prstGeom prst="wedgeEllipseCallout">
                <a:avLst>
                  <a:gd name="adj1" fmla="val -19060"/>
                  <a:gd name="adj2" fmla="val 96324"/>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altLang="zh-CN" sz="900" b="1">
                    <a:latin typeface="Verdana" pitchFamily="34" charset="0"/>
                    <a:ea typeface="宋体" charset="-122"/>
                  </a:rPr>
                  <a:t>d</a:t>
                </a:r>
              </a:p>
            </p:txBody>
          </p:sp>
          <p:sp>
            <p:nvSpPr>
              <p:cNvPr id="16" name="AutoShape 25"/>
              <p:cNvSpPr>
                <a:spLocks noChangeArrowheads="1"/>
              </p:cNvSpPr>
              <p:nvPr/>
            </p:nvSpPr>
            <p:spPr bwMode="auto">
              <a:xfrm>
                <a:off x="4059" y="2976"/>
                <a:ext cx="181" cy="137"/>
              </a:xfrm>
              <a:prstGeom prst="wedgeEllipseCallout">
                <a:avLst>
                  <a:gd name="adj1" fmla="val -68231"/>
                  <a:gd name="adj2" fmla="val 9125"/>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altLang="zh-CN" sz="900" b="1">
                    <a:latin typeface="Verdana" pitchFamily="34" charset="0"/>
                    <a:ea typeface="宋体" charset="-122"/>
                  </a:rPr>
                  <a:t>e</a:t>
                </a:r>
              </a:p>
            </p:txBody>
          </p:sp>
          <p:sp>
            <p:nvSpPr>
              <p:cNvPr id="17" name="AutoShape 26"/>
              <p:cNvSpPr>
                <a:spLocks noChangeArrowheads="1"/>
              </p:cNvSpPr>
              <p:nvPr/>
            </p:nvSpPr>
            <p:spPr bwMode="auto">
              <a:xfrm>
                <a:off x="4694" y="3158"/>
                <a:ext cx="181" cy="136"/>
              </a:xfrm>
              <a:prstGeom prst="wedgeEllipseCallout">
                <a:avLst>
                  <a:gd name="adj1" fmla="val -19060"/>
                  <a:gd name="adj2" fmla="val 8456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altLang="zh-CN" sz="900" b="1">
                    <a:latin typeface="Verdana" pitchFamily="34" charset="0"/>
                    <a:ea typeface="宋体" charset="-122"/>
                  </a:rPr>
                  <a:t>f</a:t>
                </a:r>
              </a:p>
            </p:txBody>
          </p:sp>
          <p:sp>
            <p:nvSpPr>
              <p:cNvPr id="18" name="AutoShape 27"/>
              <p:cNvSpPr>
                <a:spLocks noChangeArrowheads="1"/>
              </p:cNvSpPr>
              <p:nvPr/>
            </p:nvSpPr>
            <p:spPr bwMode="auto">
              <a:xfrm>
                <a:off x="4967" y="3838"/>
                <a:ext cx="181" cy="136"/>
              </a:xfrm>
              <a:prstGeom prst="wedgeEllipseCallout">
                <a:avLst>
                  <a:gd name="adj1" fmla="val -35083"/>
                  <a:gd name="adj2" fmla="val 95588"/>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altLang="zh-CN" sz="900" b="1">
                    <a:latin typeface="Verdana" pitchFamily="34" charset="0"/>
                    <a:ea typeface="宋体" charset="-122"/>
                  </a:rPr>
                  <a:t>c</a:t>
                </a:r>
              </a:p>
            </p:txBody>
          </p:sp>
          <p:sp>
            <p:nvSpPr>
              <p:cNvPr id="19" name="AutoShape 28"/>
              <p:cNvSpPr>
                <a:spLocks noChangeArrowheads="1"/>
              </p:cNvSpPr>
              <p:nvPr/>
            </p:nvSpPr>
            <p:spPr bwMode="auto">
              <a:xfrm>
                <a:off x="4286" y="3067"/>
                <a:ext cx="181" cy="137"/>
              </a:xfrm>
              <a:prstGeom prst="wedgeEllipseCallout">
                <a:avLst>
                  <a:gd name="adj1" fmla="val -19060"/>
                  <a:gd name="adj2" fmla="val 95986"/>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altLang="zh-CN" sz="900" b="1">
                    <a:latin typeface="Verdana" pitchFamily="34" charset="0"/>
                    <a:ea typeface="宋体" charset="-122"/>
                  </a:rPr>
                  <a:t>g</a:t>
                </a:r>
              </a:p>
            </p:txBody>
          </p:sp>
        </p:grpSp>
      </p:grpSp>
      <p:sp>
        <p:nvSpPr>
          <p:cNvPr id="28" name="Rectangle 30"/>
          <p:cNvSpPr txBox="1">
            <a:spLocks noChangeArrowheads="1"/>
          </p:cNvSpPr>
          <p:nvPr/>
        </p:nvSpPr>
        <p:spPr>
          <a:xfrm>
            <a:off x="443061" y="2031487"/>
            <a:ext cx="3594486" cy="504825"/>
          </a:xfr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sz="1400" dirty="0" smtClean="0">
                <a:ea typeface="汉仪旗黑-50S" panose="00020600040101010101" pitchFamily="18" charset="-122"/>
              </a:rPr>
              <a:t>请至少提供如下图所示的各角度照片</a:t>
            </a:r>
            <a:r>
              <a:rPr lang="zh-CN" altLang="en-US" sz="1600" dirty="0" smtClean="0">
                <a:ea typeface="宋体" charset="-122"/>
              </a:rPr>
              <a:t> </a:t>
            </a:r>
          </a:p>
          <a:p>
            <a:pPr marL="0" indent="0">
              <a:buFont typeface="Arial" panose="020B0604020202020204" pitchFamily="34" charset="0"/>
              <a:buNone/>
            </a:pPr>
            <a:r>
              <a:rPr lang="en-US" altLang="zh-CN" sz="1400" dirty="0"/>
              <a:t>Shooting angles are required as below.</a:t>
            </a:r>
          </a:p>
        </p:txBody>
      </p:sp>
      <p:sp>
        <p:nvSpPr>
          <p:cNvPr id="29" name="Rectangle 2"/>
          <p:cNvSpPr txBox="1">
            <a:spLocks noChangeArrowheads="1"/>
          </p:cNvSpPr>
          <p:nvPr/>
        </p:nvSpPr>
        <p:spPr>
          <a:xfrm>
            <a:off x="0" y="30118"/>
            <a:ext cx="5546723" cy="745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5000"/>
              </a:lnSpc>
            </a:pPr>
            <a:r>
              <a:rPr lang="zh-CN" altLang="en-US" sz="2800" b="1" dirty="0" smtClean="0">
                <a:latin typeface="汉仪旗黑-50S" panose="00020600040101010101" pitchFamily="18" charset="-122"/>
                <a:ea typeface="汉仪旗黑-50S" panose="00020600040101010101" pitchFamily="18" charset="-122"/>
              </a:rPr>
              <a:t>英菲尼迪经销商商业计划书</a:t>
            </a:r>
            <a:br>
              <a:rPr lang="zh-CN" altLang="en-US" sz="2800" b="1" dirty="0" smtClean="0">
                <a:latin typeface="汉仪旗黑-50S" panose="00020600040101010101" pitchFamily="18" charset="-122"/>
                <a:ea typeface="汉仪旗黑-50S" panose="00020600040101010101" pitchFamily="18" charset="-122"/>
              </a:rPr>
            </a:br>
            <a:r>
              <a:rPr lang="en-US" altLang="zh-CN" sz="2000" b="1" dirty="0" smtClean="0">
                <a:latin typeface="+mn-lt"/>
                <a:ea typeface="汉仪旗黑-50S" panose="00020600040101010101" pitchFamily="18" charset="-122"/>
              </a:rPr>
              <a:t>INFINITI Dealer Business Proposal</a:t>
            </a:r>
            <a:endParaRPr lang="ja-JP" altLang="en-US" sz="2000" b="1" dirty="0" smtClean="0">
              <a:latin typeface="+mn-lt"/>
              <a:ea typeface="汉仪旗黑-50S" panose="00020600040101010101" pitchFamily="18" charset="-122"/>
            </a:endParaRPr>
          </a:p>
        </p:txBody>
      </p:sp>
      <p:sp>
        <p:nvSpPr>
          <p:cNvPr id="30" name="Rectangle 75"/>
          <p:cNvSpPr>
            <a:spLocks noChangeArrowheads="1"/>
          </p:cNvSpPr>
          <p:nvPr/>
        </p:nvSpPr>
        <p:spPr bwMode="auto">
          <a:xfrm>
            <a:off x="277407" y="1219839"/>
            <a:ext cx="3783284" cy="276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nSpc>
                <a:spcPct val="85000"/>
              </a:lnSpc>
              <a:spcBef>
                <a:spcPct val="15000"/>
              </a:spcBef>
              <a:buFont typeface="Wingdings" pitchFamily="2" charset="2"/>
              <a:buChar char="n"/>
            </a:pPr>
            <a:r>
              <a:rPr lang="zh-CN" altLang="en-US" sz="2000" dirty="0">
                <a:latin typeface="+mn-ea"/>
              </a:rPr>
              <a:t> </a:t>
            </a:r>
            <a:r>
              <a:rPr lang="zh-CN" altLang="en-US" sz="2000" b="1" dirty="0">
                <a:latin typeface="+mn-ea"/>
              </a:rPr>
              <a:t>建议</a:t>
            </a:r>
            <a:r>
              <a:rPr lang="zh-CN" altLang="en-US" sz="2000" b="1" dirty="0" smtClean="0">
                <a:latin typeface="+mn-ea"/>
              </a:rPr>
              <a:t>土地</a:t>
            </a:r>
            <a:r>
              <a:rPr lang="en-US" altLang="zh-CN" sz="2000" b="1" dirty="0" smtClean="0">
                <a:latin typeface="+mn-ea"/>
              </a:rPr>
              <a:t>-</a:t>
            </a:r>
            <a:r>
              <a:rPr lang="zh-CN" altLang="en-US" sz="2000" b="1" dirty="0" smtClean="0">
                <a:latin typeface="+mn-ea"/>
              </a:rPr>
              <a:t>照片</a:t>
            </a:r>
            <a:endParaRPr lang="zh-CN" altLang="en-US" sz="2000" b="1" dirty="0">
              <a:latin typeface="+mn-ea"/>
            </a:endParaRPr>
          </a:p>
          <a:p>
            <a:pPr>
              <a:lnSpc>
                <a:spcPct val="80000"/>
              </a:lnSpc>
              <a:spcBef>
                <a:spcPct val="25000"/>
              </a:spcBef>
              <a:buFont typeface="Wingdings" pitchFamily="2" charset="2"/>
              <a:buNone/>
            </a:pPr>
            <a:r>
              <a:rPr lang="zh-CN" altLang="en-US" b="1" dirty="0">
                <a:latin typeface="+mn-ea"/>
              </a:rPr>
              <a:t>   </a:t>
            </a:r>
            <a:r>
              <a:rPr lang="en-US" altLang="zh-CN" sz="1400" dirty="0"/>
              <a:t>Proposed </a:t>
            </a:r>
            <a:r>
              <a:rPr lang="en-US" altLang="zh-CN" sz="1400" dirty="0">
                <a:ea typeface="宋体" charset="-122"/>
              </a:rPr>
              <a:t>Land-Photos</a:t>
            </a:r>
            <a:endParaRPr lang="en-US" altLang="ja-JP" sz="1400" dirty="0">
              <a:ea typeface="宋体" charset="-122"/>
            </a:endParaRPr>
          </a:p>
        </p:txBody>
      </p:sp>
      <p:sp>
        <p:nvSpPr>
          <p:cNvPr id="32" name="椭圆 41"/>
          <p:cNvSpPr>
            <a:spLocks noChangeArrowheads="1"/>
          </p:cNvSpPr>
          <p:nvPr/>
        </p:nvSpPr>
        <p:spPr bwMode="auto">
          <a:xfrm>
            <a:off x="990431" y="2760984"/>
            <a:ext cx="1341438" cy="996950"/>
          </a:xfrm>
          <a:prstGeom prst="ellipse">
            <a:avLst/>
          </a:prstGeom>
          <a:solidFill>
            <a:srgbClr val="FFC000"/>
          </a:solidFill>
          <a:ln w="9525" algn="ctr">
            <a:solidFill>
              <a:srgbClr val="FFC000"/>
            </a:solidFill>
            <a:round/>
            <a:headEnd/>
            <a:tailEnd/>
          </a:ln>
        </p:spPr>
        <p:txBody>
          <a:bodyPr lIns="0" tIns="0" rIns="0" bIns="0"/>
          <a:lstStyle/>
          <a:p>
            <a:pPr algn="ctr"/>
            <a:r>
              <a:rPr lang="zh-CN" altLang="en-US" sz="4400" b="1" dirty="0">
                <a:solidFill>
                  <a:srgbClr val="FF0000"/>
                </a:solidFill>
                <a:ea typeface="宋体" charset="-122"/>
              </a:rPr>
              <a:t>例</a:t>
            </a:r>
          </a:p>
        </p:txBody>
      </p:sp>
      <p:pic>
        <p:nvPicPr>
          <p:cNvPr id="35" name="图片 34"/>
          <p:cNvPicPr>
            <a:picLocks noChangeAspect="1"/>
          </p:cNvPicPr>
          <p:nvPr/>
        </p:nvPicPr>
        <p:blipFill>
          <a:blip r:embed="rId3"/>
          <a:stretch>
            <a:fillRect/>
          </a:stretch>
        </p:blipFill>
        <p:spPr>
          <a:xfrm>
            <a:off x="990431" y="3757934"/>
            <a:ext cx="10358289" cy="2693031"/>
          </a:xfrm>
          <a:prstGeom prst="rect">
            <a:avLst/>
          </a:prstGeom>
        </p:spPr>
      </p:pic>
    </p:spTree>
    <p:extLst>
      <p:ext uri="{BB962C8B-B14F-4D97-AF65-F5344CB8AC3E}">
        <p14:creationId xmlns:p14="http://schemas.microsoft.com/office/powerpoint/2010/main" val="2133051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75830" y="1911605"/>
            <a:ext cx="8064500" cy="1223963"/>
          </a:xfr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sz="1400" dirty="0" smtClean="0">
                <a:latin typeface="汉仪旗黑-50S" panose="00020600040101010101" pitchFamily="18" charset="-122"/>
                <a:ea typeface="汉仪旗黑-50S" panose="00020600040101010101" pitchFamily="18" charset="-122"/>
              </a:rPr>
              <a:t>红线图需说明土地规划参数或设计要点</a:t>
            </a:r>
            <a:r>
              <a:rPr lang="en-US" altLang="zh-CN" sz="1400" dirty="0" smtClean="0">
                <a:latin typeface="汉仪旗黑-50S" panose="00020600040101010101" pitchFamily="18" charset="-122"/>
                <a:ea typeface="汉仪旗黑-50S" panose="00020600040101010101" pitchFamily="18" charset="-122"/>
              </a:rPr>
              <a:t>,</a:t>
            </a:r>
            <a:r>
              <a:rPr lang="zh-CN" altLang="en-US" sz="1400" dirty="0" smtClean="0">
                <a:latin typeface="汉仪旗黑-50S" panose="00020600040101010101" pitchFamily="18" charset="-122"/>
                <a:ea typeface="汉仪旗黑-50S" panose="00020600040101010101" pitchFamily="18" charset="-122"/>
              </a:rPr>
              <a:t>包括建筑退线、绿化退线、主入口和其它要求。</a:t>
            </a:r>
          </a:p>
          <a:p>
            <a:pPr marL="0" indent="0">
              <a:buFont typeface="Arial" panose="020B0604020202020204" pitchFamily="34" charset="0"/>
              <a:buNone/>
            </a:pPr>
            <a:r>
              <a:rPr lang="en-US" altLang="zh-CN" sz="1400" dirty="0" smtClean="0">
                <a:ea typeface="宋体" charset="-122"/>
              </a:rPr>
              <a:t>Red line drawing is required to include land planning index or core design elements, which includes back to red line, back to greening red line, main entrance and other requirements.</a:t>
            </a:r>
            <a:endParaRPr lang="en-US" altLang="zh-CN" sz="1400" dirty="0">
              <a:ea typeface="宋体" charset="-122"/>
            </a:endParaRPr>
          </a:p>
        </p:txBody>
      </p:sp>
      <p:sp>
        <p:nvSpPr>
          <p:cNvPr id="3" name="Rectangle 2"/>
          <p:cNvSpPr txBox="1">
            <a:spLocks noChangeArrowheads="1"/>
          </p:cNvSpPr>
          <p:nvPr/>
        </p:nvSpPr>
        <p:spPr>
          <a:xfrm>
            <a:off x="0" y="0"/>
            <a:ext cx="5546723" cy="745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5000"/>
              </a:lnSpc>
            </a:pPr>
            <a:r>
              <a:rPr lang="zh-CN" altLang="en-US" sz="2800" b="1" dirty="0" smtClean="0">
                <a:latin typeface="汉仪旗黑-50S" panose="00020600040101010101" pitchFamily="18" charset="-122"/>
                <a:ea typeface="汉仪旗黑-50S" panose="00020600040101010101" pitchFamily="18" charset="-122"/>
              </a:rPr>
              <a:t>英菲尼迪经销商商业计划书</a:t>
            </a:r>
            <a:br>
              <a:rPr lang="zh-CN" altLang="en-US" sz="2800" b="1" dirty="0" smtClean="0">
                <a:latin typeface="汉仪旗黑-50S" panose="00020600040101010101" pitchFamily="18" charset="-122"/>
                <a:ea typeface="汉仪旗黑-50S" panose="00020600040101010101" pitchFamily="18" charset="-122"/>
              </a:rPr>
            </a:br>
            <a:r>
              <a:rPr lang="en-US" altLang="zh-CN" sz="2000" b="1" dirty="0" smtClean="0">
                <a:latin typeface="+mn-lt"/>
                <a:ea typeface="汉仪旗黑-50S" panose="00020600040101010101" pitchFamily="18" charset="-122"/>
              </a:rPr>
              <a:t>INFINITI Dealer Business Proposal</a:t>
            </a:r>
            <a:endParaRPr lang="ja-JP" altLang="en-US" sz="2000" b="1" dirty="0" smtClean="0">
              <a:latin typeface="+mn-lt"/>
              <a:ea typeface="汉仪旗黑-50S" panose="00020600040101010101" pitchFamily="18" charset="-122"/>
            </a:endParaRPr>
          </a:p>
        </p:txBody>
      </p:sp>
      <p:sp>
        <p:nvSpPr>
          <p:cNvPr id="4" name="Rectangle 75"/>
          <p:cNvSpPr>
            <a:spLocks noChangeArrowheads="1"/>
          </p:cNvSpPr>
          <p:nvPr/>
        </p:nvSpPr>
        <p:spPr bwMode="auto">
          <a:xfrm>
            <a:off x="364284" y="1229125"/>
            <a:ext cx="3783284" cy="682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nSpc>
                <a:spcPct val="85000"/>
              </a:lnSpc>
              <a:spcBef>
                <a:spcPct val="15000"/>
              </a:spcBef>
              <a:buFont typeface="Wingdings" pitchFamily="2" charset="2"/>
              <a:buChar char="n"/>
            </a:pPr>
            <a:r>
              <a:rPr lang="zh-CN" altLang="en-US" sz="2000" dirty="0">
                <a:latin typeface="+mn-ea"/>
              </a:rPr>
              <a:t> </a:t>
            </a:r>
            <a:r>
              <a:rPr lang="zh-CN" altLang="en-US" sz="2000" b="1" dirty="0">
                <a:latin typeface="+mn-ea"/>
              </a:rPr>
              <a:t>建议</a:t>
            </a:r>
            <a:r>
              <a:rPr lang="zh-CN" altLang="en-US" sz="2000" b="1" dirty="0" smtClean="0">
                <a:latin typeface="+mn-ea"/>
              </a:rPr>
              <a:t>土地</a:t>
            </a:r>
            <a:r>
              <a:rPr lang="en-US" altLang="zh-CN" sz="2000" b="1" dirty="0" smtClean="0">
                <a:latin typeface="+mn-ea"/>
              </a:rPr>
              <a:t>-</a:t>
            </a:r>
            <a:r>
              <a:rPr lang="zh-CN" altLang="en-US" sz="2000" b="1" dirty="0" smtClean="0">
                <a:latin typeface="+mn-ea"/>
              </a:rPr>
              <a:t>红线图</a:t>
            </a:r>
            <a:endParaRPr lang="en-US" altLang="zh-CN" sz="2000" b="1" dirty="0" smtClean="0">
              <a:latin typeface="+mn-ea"/>
            </a:endParaRPr>
          </a:p>
          <a:p>
            <a:pPr>
              <a:lnSpc>
                <a:spcPct val="85000"/>
              </a:lnSpc>
              <a:spcBef>
                <a:spcPct val="15000"/>
              </a:spcBef>
              <a:buFont typeface="Wingdings" pitchFamily="2" charset="2"/>
              <a:buNone/>
            </a:pPr>
            <a:r>
              <a:rPr lang="zh-CN" altLang="en-US" b="1" dirty="0" smtClean="0">
                <a:latin typeface="+mn-ea"/>
              </a:rPr>
              <a:t>   </a:t>
            </a:r>
            <a:r>
              <a:rPr lang="en-US" altLang="zh-CN" sz="1400" dirty="0"/>
              <a:t>Proposed </a:t>
            </a:r>
            <a:r>
              <a:rPr lang="en-US" altLang="zh-CN" sz="1400" dirty="0">
                <a:ea typeface="宋体" charset="-122"/>
              </a:rPr>
              <a:t>Land-Red line drawing</a:t>
            </a:r>
            <a:endParaRPr lang="en-US" altLang="ja-JP" sz="1400" dirty="0">
              <a:ea typeface="宋体" charset="-122"/>
            </a:endParaRPr>
          </a:p>
        </p:txBody>
      </p:sp>
    </p:spTree>
    <p:extLst>
      <p:ext uri="{BB962C8B-B14F-4D97-AF65-F5344CB8AC3E}">
        <p14:creationId xmlns:p14="http://schemas.microsoft.com/office/powerpoint/2010/main" val="1347772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15"/>
          <p:cNvGraphicFramePr>
            <a:graphicFrameLocks/>
          </p:cNvGraphicFramePr>
          <p:nvPr>
            <p:extLst>
              <p:ext uri="{D42A27DB-BD31-4B8C-83A1-F6EECF244321}">
                <p14:modId xmlns:p14="http://schemas.microsoft.com/office/powerpoint/2010/main" val="2560855318"/>
              </p:ext>
            </p:extLst>
          </p:nvPr>
        </p:nvGraphicFramePr>
        <p:xfrm>
          <a:off x="469775" y="1543544"/>
          <a:ext cx="9410393" cy="4686775"/>
        </p:xfrm>
        <a:graphic>
          <a:graphicData uri="http://schemas.openxmlformats.org/drawingml/2006/table">
            <a:tbl>
              <a:tblPr/>
              <a:tblGrid>
                <a:gridCol w="6984910">
                  <a:extLst>
                    <a:ext uri="{9D8B030D-6E8A-4147-A177-3AD203B41FA5}">
                      <a16:colId xmlns:a16="http://schemas.microsoft.com/office/drawing/2014/main" val="20000"/>
                    </a:ext>
                  </a:extLst>
                </a:gridCol>
                <a:gridCol w="2425483">
                  <a:extLst>
                    <a:ext uri="{9D8B030D-6E8A-4147-A177-3AD203B41FA5}">
                      <a16:colId xmlns:a16="http://schemas.microsoft.com/office/drawing/2014/main" val="20001"/>
                    </a:ext>
                  </a:extLst>
                </a:gridCol>
              </a:tblGrid>
              <a:tr h="373416">
                <a:tc>
                  <a:txBody>
                    <a:bodyPr/>
                    <a:lstStyle/>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000" b="0" i="0" u="none" strike="noStrike" cap="none" normalizeH="0" baseline="0" dirty="0" smtClean="0">
                          <a:ln>
                            <a:noFill/>
                          </a:ln>
                          <a:solidFill>
                            <a:schemeClr val="tx1"/>
                          </a:solidFill>
                          <a:effectLst/>
                          <a:latin typeface="+mn-ea"/>
                          <a:ea typeface="+mn-ea"/>
                        </a:rPr>
                        <a:t>土地总面积</a:t>
                      </a:r>
                    </a:p>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000" b="0" i="0" u="none" strike="noStrike" cap="none" normalizeH="0" baseline="0" dirty="0" smtClean="0">
                          <a:ln>
                            <a:noFill/>
                          </a:ln>
                          <a:solidFill>
                            <a:schemeClr val="tx1"/>
                          </a:solidFill>
                          <a:effectLst/>
                          <a:latin typeface="Infiniti Brand Light" panose="00000400000000000000" pitchFamily="2" charset="0"/>
                          <a:ea typeface="+mn-ea"/>
                        </a:rPr>
                        <a:t>Total area of proposed land</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000" b="0" i="0" u="none" strike="noStrike" cap="none" normalizeH="0" baseline="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3416">
                <a:tc>
                  <a:txBody>
                    <a:bodyPr/>
                    <a:lstStyle/>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000" b="0" i="0" u="none" strike="noStrike" cap="none" normalizeH="0" baseline="0" dirty="0" smtClean="0">
                          <a:ln>
                            <a:noFill/>
                          </a:ln>
                          <a:solidFill>
                            <a:schemeClr val="tx1"/>
                          </a:solidFill>
                          <a:effectLst/>
                          <a:latin typeface="+mn-ea"/>
                          <a:ea typeface="+mn-ea"/>
                        </a:rPr>
                        <a:t>建筑密度</a:t>
                      </a:r>
                    </a:p>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000" b="0" i="0" u="none" strike="noStrike" kern="1200" cap="none" normalizeH="0" baseline="0" dirty="0" smtClean="0">
                          <a:ln>
                            <a:noFill/>
                          </a:ln>
                          <a:solidFill>
                            <a:schemeClr val="tx1"/>
                          </a:solidFill>
                          <a:effectLst/>
                          <a:latin typeface="Infiniti Brand Light" panose="00000400000000000000" pitchFamily="2" charset="0"/>
                          <a:ea typeface="+mn-ea"/>
                          <a:cs typeface="+mn-cs"/>
                        </a:rPr>
                        <a:t>Building Density</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000" b="0" i="0" u="none" strike="noStrike" cap="none" normalizeH="0" baseline="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3416">
                <a:tc>
                  <a:txBody>
                    <a:bodyPr/>
                    <a:lstStyle/>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000" b="0" i="0" u="none" strike="noStrike" cap="none" normalizeH="0" baseline="0" dirty="0" smtClean="0">
                          <a:ln>
                            <a:noFill/>
                          </a:ln>
                          <a:solidFill>
                            <a:schemeClr val="tx1"/>
                          </a:solidFill>
                          <a:effectLst/>
                          <a:latin typeface="+mn-ea"/>
                          <a:ea typeface="+mn-ea"/>
                        </a:rPr>
                        <a:t>建筑投影面积</a:t>
                      </a:r>
                    </a:p>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000" b="0" i="0" u="none" strike="noStrike" kern="1200" cap="none" normalizeH="0" baseline="0" dirty="0" smtClean="0">
                          <a:ln>
                            <a:noFill/>
                          </a:ln>
                          <a:solidFill>
                            <a:schemeClr val="tx1"/>
                          </a:solidFill>
                          <a:effectLst/>
                          <a:latin typeface="Infiniti Brand Light" panose="00000400000000000000" pitchFamily="2" charset="0"/>
                          <a:ea typeface="+mn-ea"/>
                          <a:cs typeface="+mn-cs"/>
                        </a:rPr>
                        <a:t>Building projected area</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000" b="0" i="0" u="none" strike="noStrike" cap="none" normalizeH="0" baseline="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5040">
                <a:tc>
                  <a:txBody>
                    <a:bodyPr/>
                    <a:lstStyle/>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000" b="0" i="0" u="none" strike="noStrike" cap="none" normalizeH="0" baseline="0" dirty="0" smtClean="0">
                          <a:ln>
                            <a:noFill/>
                          </a:ln>
                          <a:solidFill>
                            <a:schemeClr val="tx1"/>
                          </a:solidFill>
                          <a:effectLst/>
                          <a:latin typeface="+mn-ea"/>
                          <a:ea typeface="+mn-ea"/>
                        </a:rPr>
                        <a:t>建筑容积率</a:t>
                      </a:r>
                    </a:p>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000" b="0" i="0" u="none" strike="noStrike" kern="1200" cap="none" normalizeH="0" baseline="0" dirty="0" smtClean="0">
                          <a:ln>
                            <a:noFill/>
                          </a:ln>
                          <a:solidFill>
                            <a:schemeClr val="tx1"/>
                          </a:solidFill>
                          <a:effectLst/>
                          <a:latin typeface="Infiniti Brand Light" panose="00000400000000000000" pitchFamily="2" charset="0"/>
                          <a:ea typeface="+mn-ea"/>
                          <a:cs typeface="+mn-cs"/>
                        </a:rPr>
                        <a:t>Building plot ratio</a:t>
                      </a:r>
                      <a:endParaRPr kumimoji="0" lang="zh-CN" altLang="en-US" sz="1000" b="0" i="0" u="none" strike="noStrike" kern="1200" cap="none" normalizeH="0" baseline="0" dirty="0" smtClean="0">
                        <a:ln>
                          <a:noFill/>
                        </a:ln>
                        <a:solidFill>
                          <a:schemeClr val="tx1"/>
                        </a:solidFill>
                        <a:effectLst/>
                        <a:latin typeface="Infiniti Brand Light" panose="00000400000000000000" pitchFamily="2" charset="0"/>
                        <a:ea typeface="+mn-ea"/>
                        <a:cs typeface="+mn-cs"/>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000" b="0" i="0" u="none" strike="noStrike" cap="none" normalizeH="0" baseline="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6217">
                <a:tc>
                  <a:txBody>
                    <a:bodyPr/>
                    <a:lstStyle/>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000" b="0" i="0" u="none" strike="noStrike" cap="none" normalizeH="0" baseline="0" dirty="0" smtClean="0">
                          <a:ln>
                            <a:noFill/>
                          </a:ln>
                          <a:solidFill>
                            <a:schemeClr val="tx1"/>
                          </a:solidFill>
                          <a:effectLst/>
                          <a:latin typeface="+mn-ea"/>
                          <a:ea typeface="+mn-ea"/>
                        </a:rPr>
                        <a:t>建筑总面积</a:t>
                      </a:r>
                    </a:p>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000" b="0" i="0" u="none" strike="noStrike" kern="1200" cap="none" normalizeH="0" baseline="0" dirty="0" smtClean="0">
                          <a:ln>
                            <a:noFill/>
                          </a:ln>
                          <a:solidFill>
                            <a:schemeClr val="tx1"/>
                          </a:solidFill>
                          <a:effectLst/>
                          <a:latin typeface="Infiniti Brand Light" panose="00000400000000000000" pitchFamily="2" charset="0"/>
                          <a:ea typeface="+mn-ea"/>
                          <a:cs typeface="+mn-cs"/>
                        </a:rPr>
                        <a:t>Gross area of building</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000" b="0" i="0" u="none" strike="noStrike" cap="none" normalizeH="0" baseline="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3416">
                <a:tc>
                  <a:txBody>
                    <a:bodyPr/>
                    <a:lstStyle/>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000" b="0" i="0" u="none" strike="noStrike" cap="none" normalizeH="0" baseline="0" dirty="0" smtClean="0">
                          <a:ln>
                            <a:noFill/>
                          </a:ln>
                          <a:solidFill>
                            <a:schemeClr val="tx1"/>
                          </a:solidFill>
                          <a:effectLst/>
                          <a:latin typeface="+mn-ea"/>
                          <a:ea typeface="+mn-ea"/>
                        </a:rPr>
                        <a:t>红线内总面宽</a:t>
                      </a:r>
                    </a:p>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000" b="0" i="0" u="none" strike="noStrike" kern="1200" cap="none" normalizeH="0" baseline="0" dirty="0" smtClean="0">
                          <a:ln>
                            <a:noFill/>
                          </a:ln>
                          <a:solidFill>
                            <a:schemeClr val="tx1"/>
                          </a:solidFill>
                          <a:effectLst/>
                          <a:latin typeface="Infiniti Brand Light" panose="00000400000000000000" pitchFamily="2" charset="0"/>
                          <a:ea typeface="+mn-ea"/>
                          <a:cs typeface="+mn-cs"/>
                        </a:rPr>
                        <a:t>Gross area of width inside red line</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000" b="0" i="0" u="none" strike="noStrike" cap="none" normalizeH="0" baseline="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3416">
                <a:tc>
                  <a:txBody>
                    <a:bodyPr/>
                    <a:lstStyle/>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000" b="0" i="0" u="none" strike="noStrike" cap="none" normalizeH="0" baseline="0" dirty="0" smtClean="0">
                          <a:ln>
                            <a:noFill/>
                          </a:ln>
                          <a:solidFill>
                            <a:schemeClr val="tx1"/>
                          </a:solidFill>
                          <a:effectLst/>
                          <a:latin typeface="+mn-ea"/>
                          <a:ea typeface="+mn-ea"/>
                        </a:rPr>
                        <a:t>建筑最大面宽（除退线和内部通道外）</a:t>
                      </a:r>
                    </a:p>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000" b="0" i="0" u="none" strike="noStrike" kern="1200" cap="none" normalizeH="0" baseline="0" dirty="0" smtClean="0">
                          <a:ln>
                            <a:noFill/>
                          </a:ln>
                          <a:solidFill>
                            <a:schemeClr val="tx1"/>
                          </a:solidFill>
                          <a:effectLst/>
                          <a:latin typeface="Infiniti Brand Light" panose="00000400000000000000" pitchFamily="2" charset="0"/>
                          <a:ea typeface="+mn-ea"/>
                          <a:cs typeface="+mn-cs"/>
                        </a:rPr>
                        <a:t>The largest area of width (except both back to red line and outside the internal access)</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000" b="0" i="0" u="none" strike="noStrike" cap="none" normalizeH="0" baseline="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3416">
                <a:tc>
                  <a:txBody>
                    <a:bodyPr/>
                    <a:lstStyle/>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000" b="0" i="0" u="none" strike="noStrike" cap="none" normalizeH="0" baseline="0" dirty="0" smtClean="0">
                          <a:ln>
                            <a:noFill/>
                          </a:ln>
                          <a:solidFill>
                            <a:schemeClr val="tx1"/>
                          </a:solidFill>
                          <a:effectLst/>
                          <a:latin typeface="+mn-ea"/>
                          <a:ea typeface="+mn-ea"/>
                        </a:rPr>
                        <a:t>红线内总深度</a:t>
                      </a:r>
                    </a:p>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000" b="0" i="0" u="none" strike="noStrike" kern="1200" cap="none" normalizeH="0" baseline="0" dirty="0" smtClean="0">
                          <a:ln>
                            <a:noFill/>
                          </a:ln>
                          <a:solidFill>
                            <a:schemeClr val="tx1"/>
                          </a:solidFill>
                          <a:effectLst/>
                          <a:latin typeface="Infiniti Brand Light" panose="00000400000000000000" pitchFamily="2" charset="0"/>
                          <a:ea typeface="+mn-ea"/>
                          <a:cs typeface="+mn-cs"/>
                        </a:rPr>
                        <a:t>Gross depth inside red line</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000" b="0" i="0" u="none" strike="noStrike" cap="none" normalizeH="0" baseline="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98259">
                <a:tc>
                  <a:txBody>
                    <a:bodyPr/>
                    <a:lstStyle/>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000" b="0" i="0" u="none" strike="noStrike" cap="none" normalizeH="0" baseline="0" dirty="0" smtClean="0">
                          <a:ln>
                            <a:noFill/>
                          </a:ln>
                          <a:solidFill>
                            <a:schemeClr val="tx1"/>
                          </a:solidFill>
                          <a:effectLst/>
                          <a:latin typeface="+mn-ea"/>
                          <a:ea typeface="+mn-ea"/>
                        </a:rPr>
                        <a:t>建筑最大深度（除退线和内部通道外） </a:t>
                      </a:r>
                    </a:p>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000" b="0" i="0" u="none" strike="noStrike" kern="1200" cap="none" normalizeH="0" baseline="0" dirty="0" smtClean="0">
                          <a:ln>
                            <a:noFill/>
                          </a:ln>
                          <a:solidFill>
                            <a:schemeClr val="tx1"/>
                          </a:solidFill>
                          <a:effectLst/>
                          <a:latin typeface="Infiniti Brand Light" panose="00000400000000000000" pitchFamily="2" charset="0"/>
                          <a:ea typeface="+mn-ea"/>
                          <a:cs typeface="+mn-cs"/>
                        </a:rPr>
                        <a:t>The largest depth of building (except both red line set-back and outside the internal access)</a:t>
                      </a:r>
                      <a:endParaRPr kumimoji="0" lang="zh-CN" altLang="en-US" sz="1000" b="0" i="0" u="none" strike="noStrike" kern="1200" cap="none" normalizeH="0" baseline="0" dirty="0" smtClean="0">
                        <a:ln>
                          <a:noFill/>
                        </a:ln>
                        <a:solidFill>
                          <a:schemeClr val="tx1"/>
                        </a:solidFill>
                        <a:effectLst/>
                        <a:latin typeface="Infiniti Brand Light" panose="00000400000000000000" pitchFamily="2" charset="0"/>
                        <a:ea typeface="+mn-ea"/>
                        <a:cs typeface="+mn-cs"/>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000" b="0"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73416">
                <a:tc>
                  <a:txBody>
                    <a:bodyPr/>
                    <a:lstStyle/>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000" b="0" i="0" u="none" strike="noStrike" cap="none" normalizeH="0" baseline="0" dirty="0" smtClean="0">
                          <a:ln>
                            <a:noFill/>
                          </a:ln>
                          <a:solidFill>
                            <a:schemeClr val="tx1"/>
                          </a:solidFill>
                          <a:effectLst/>
                          <a:latin typeface="+mn-ea"/>
                          <a:ea typeface="+mn-ea"/>
                        </a:rPr>
                        <a:t>绿化率</a:t>
                      </a:r>
                    </a:p>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000" b="0" i="0" u="none" strike="noStrike" kern="1200" cap="none" normalizeH="0" baseline="0" dirty="0" smtClean="0">
                          <a:ln>
                            <a:noFill/>
                          </a:ln>
                          <a:solidFill>
                            <a:schemeClr val="tx1"/>
                          </a:solidFill>
                          <a:effectLst/>
                          <a:latin typeface="Infiniti Brand Light" panose="00000400000000000000" pitchFamily="2" charset="0"/>
                          <a:ea typeface="+mn-ea"/>
                          <a:cs typeface="+mn-cs"/>
                        </a:rPr>
                        <a:t>Greening ratio</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000" b="0" i="0" u="none" strike="noStrike" cap="none" normalizeH="0" baseline="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73416">
                <a:tc>
                  <a:txBody>
                    <a:bodyPr/>
                    <a:lstStyle/>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000" b="0" i="0" u="none" strike="noStrike" cap="none" normalizeH="0" baseline="0" dirty="0" smtClean="0">
                          <a:ln>
                            <a:noFill/>
                          </a:ln>
                          <a:solidFill>
                            <a:schemeClr val="tx1"/>
                          </a:solidFill>
                          <a:effectLst/>
                          <a:latin typeface="+mn-ea"/>
                          <a:ea typeface="+mn-ea"/>
                        </a:rPr>
                        <a:t>建筑限高</a:t>
                      </a:r>
                    </a:p>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000" b="0" i="0" u="none" strike="noStrike" kern="1200" cap="none" normalizeH="0" baseline="0" dirty="0" smtClean="0">
                          <a:ln>
                            <a:noFill/>
                          </a:ln>
                          <a:solidFill>
                            <a:schemeClr val="tx1"/>
                          </a:solidFill>
                          <a:effectLst/>
                          <a:latin typeface="Infiniti Brand Light" panose="00000400000000000000" pitchFamily="2" charset="0"/>
                          <a:ea typeface="+mn-ea"/>
                          <a:cs typeface="+mn-cs"/>
                        </a:rPr>
                        <a:t>Building height restriction</a:t>
                      </a:r>
                      <a:endParaRPr kumimoji="0" lang="zh-CN" altLang="en-US" sz="1000" b="0" i="0" u="none" strike="noStrike" kern="1200" cap="none" normalizeH="0" baseline="0" dirty="0" smtClean="0">
                        <a:ln>
                          <a:noFill/>
                        </a:ln>
                        <a:solidFill>
                          <a:schemeClr val="tx1"/>
                        </a:solidFill>
                        <a:effectLst/>
                        <a:latin typeface="Infiniti Brand Light" panose="00000400000000000000" pitchFamily="2" charset="0"/>
                        <a:ea typeface="+mn-ea"/>
                        <a:cs typeface="+mn-cs"/>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000" b="0" i="0" u="none" strike="noStrike" cap="none" normalizeH="0" baseline="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69931">
                <a:tc>
                  <a:txBody>
                    <a:bodyPr/>
                    <a:lstStyle/>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000" b="0" i="0" u="none" strike="noStrike" cap="none" normalizeH="0" baseline="0" dirty="0" smtClean="0">
                          <a:ln>
                            <a:noFill/>
                          </a:ln>
                          <a:solidFill>
                            <a:schemeClr val="tx1"/>
                          </a:solidFill>
                          <a:effectLst/>
                          <a:latin typeface="+mn-ea"/>
                          <a:ea typeface="+mn-ea"/>
                        </a:rPr>
                        <a:t>对招牌位置和高度的限制要求</a:t>
                      </a:r>
                    </a:p>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000" b="0" i="0" u="none" strike="noStrike" cap="none" normalizeH="0" baseline="0" dirty="0" smtClean="0">
                          <a:ln>
                            <a:noFill/>
                          </a:ln>
                          <a:solidFill>
                            <a:schemeClr val="tx1"/>
                          </a:solidFill>
                          <a:effectLst/>
                          <a:latin typeface="+mn-lt"/>
                          <a:ea typeface="+mn-ea"/>
                        </a:rPr>
                        <a:t>Requirements on signage and limit for building height</a:t>
                      </a:r>
                      <a:endParaRPr kumimoji="0" lang="zh-CN" altLang="en-US" sz="1000" b="0" i="0" u="none" strike="noStrike" cap="none" normalizeH="0" baseline="0" dirty="0" smtClean="0">
                        <a:ln>
                          <a:noFill/>
                        </a:ln>
                        <a:solidFill>
                          <a:schemeClr val="tx1"/>
                        </a:solidFill>
                        <a:effectLst/>
                        <a:latin typeface="+mn-lt"/>
                        <a:ea typeface="+mn-ea"/>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000" b="0"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3" name="Rectangle 47"/>
          <p:cNvSpPr>
            <a:spLocks noChangeArrowheads="1"/>
          </p:cNvSpPr>
          <p:nvPr/>
        </p:nvSpPr>
        <p:spPr bwMode="auto">
          <a:xfrm>
            <a:off x="236036" y="1016684"/>
            <a:ext cx="8207375"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nSpc>
                <a:spcPct val="90000"/>
              </a:lnSpc>
              <a:spcBef>
                <a:spcPct val="20000"/>
              </a:spcBef>
              <a:buFont typeface="Wingdings" pitchFamily="2" charset="2"/>
              <a:buChar char="n"/>
            </a:pPr>
            <a:r>
              <a:rPr lang="en-US" altLang="zh-CN" b="1" dirty="0">
                <a:solidFill>
                  <a:srgbClr val="000000"/>
                </a:solidFill>
                <a:latin typeface="汉仪旗黑-50S" panose="00020600040101010101" pitchFamily="18" charset="-122"/>
                <a:ea typeface="汉仪旗黑-50S" panose="00020600040101010101" pitchFamily="18" charset="-122"/>
              </a:rPr>
              <a:t> </a:t>
            </a:r>
            <a:r>
              <a:rPr lang="zh-CN" altLang="en-US" sz="2000" b="1" dirty="0">
                <a:latin typeface="+mn-ea"/>
              </a:rPr>
              <a:t>建议</a:t>
            </a:r>
            <a:r>
              <a:rPr lang="zh-CN" altLang="en-US" sz="2000" b="1" dirty="0" smtClean="0">
                <a:latin typeface="+mn-ea"/>
              </a:rPr>
              <a:t>土地</a:t>
            </a:r>
            <a:r>
              <a:rPr lang="en-US" altLang="zh-CN" sz="2000" b="1" dirty="0">
                <a:latin typeface="+mn-ea"/>
              </a:rPr>
              <a:t>-</a:t>
            </a:r>
            <a:r>
              <a:rPr lang="zh-CN" altLang="en-US" sz="2000" dirty="0" smtClean="0">
                <a:latin typeface="+mn-ea"/>
              </a:rPr>
              <a:t>详细</a:t>
            </a:r>
            <a:r>
              <a:rPr lang="zh-CN" altLang="en-US" sz="2000" dirty="0">
                <a:latin typeface="+mn-ea"/>
              </a:rPr>
              <a:t>规划</a:t>
            </a:r>
            <a:r>
              <a:rPr lang="zh-CN" altLang="en-US" sz="2000" dirty="0" smtClean="0">
                <a:latin typeface="+mn-ea"/>
              </a:rPr>
              <a:t>信息</a:t>
            </a:r>
            <a:endParaRPr lang="en-US" altLang="zh-CN" sz="2000" dirty="0" smtClean="0">
              <a:latin typeface="+mn-ea"/>
            </a:endParaRPr>
          </a:p>
          <a:p>
            <a:pPr>
              <a:lnSpc>
                <a:spcPct val="90000"/>
              </a:lnSpc>
              <a:spcBef>
                <a:spcPct val="20000"/>
              </a:spcBef>
            </a:pPr>
            <a:r>
              <a:rPr lang="en-US" altLang="zh-CN" sz="1400" dirty="0">
                <a:latin typeface="Verdana" pitchFamily="34" charset="0"/>
                <a:ea typeface="汉仪旗黑-50S" panose="00020600040101010101" pitchFamily="18" charset="-122"/>
              </a:rPr>
              <a:t> </a:t>
            </a:r>
            <a:r>
              <a:rPr lang="en-US" altLang="zh-CN" sz="1400" dirty="0" smtClean="0">
                <a:latin typeface="Verdana" pitchFamily="34" charset="0"/>
                <a:ea typeface="汉仪旗黑-50S" panose="00020600040101010101" pitchFamily="18" charset="-122"/>
              </a:rPr>
              <a:t>   </a:t>
            </a:r>
            <a:r>
              <a:rPr lang="en-US" altLang="zh-CN" sz="1400" dirty="0" smtClean="0">
                <a:ea typeface="汉仪旗黑-50S" panose="00020600040101010101" pitchFamily="18" charset="-122"/>
              </a:rPr>
              <a:t>Proposed </a:t>
            </a:r>
            <a:r>
              <a:rPr lang="en-US" altLang="zh-CN" sz="1400" dirty="0">
                <a:ea typeface="汉仪旗黑-50S" panose="00020600040101010101" pitchFamily="18" charset="-122"/>
              </a:rPr>
              <a:t>Land-Detailed information</a:t>
            </a:r>
          </a:p>
        </p:txBody>
      </p:sp>
      <p:sp>
        <p:nvSpPr>
          <p:cNvPr id="4" name="Text Box 68"/>
          <p:cNvSpPr txBox="1">
            <a:spLocks noChangeArrowheads="1"/>
          </p:cNvSpPr>
          <p:nvPr/>
        </p:nvSpPr>
        <p:spPr bwMode="black">
          <a:xfrm>
            <a:off x="469775" y="6295514"/>
            <a:ext cx="54290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zh-CN" altLang="en-US" sz="1000" dirty="0">
                <a:latin typeface="Verdana" pitchFamily="34" charset="0"/>
                <a:ea typeface="汉仪旗黑-50S" panose="00020600040101010101" pitchFamily="18" charset="-122"/>
              </a:rPr>
              <a:t>请按土地自然状况，红线图或土地规划要求填写</a:t>
            </a:r>
          </a:p>
          <a:p>
            <a:r>
              <a:rPr lang="en-US" altLang="zh-CN" sz="1000" dirty="0">
                <a:latin typeface="汉仪旗黑-50S" panose="00020600040101010101" pitchFamily="18" charset="-122"/>
                <a:ea typeface="宋体" charset="-122"/>
              </a:rPr>
              <a:t>According to actual land status, red line drawing </a:t>
            </a:r>
            <a:endParaRPr lang="en-US" altLang="zh-CN" sz="1000" dirty="0" smtClean="0">
              <a:latin typeface="汉仪旗黑-50S" panose="00020600040101010101" pitchFamily="18" charset="-122"/>
              <a:ea typeface="宋体" charset="-122"/>
            </a:endParaRPr>
          </a:p>
          <a:p>
            <a:r>
              <a:rPr lang="en-US" altLang="zh-CN" sz="1000" dirty="0" smtClean="0">
                <a:latin typeface="汉仪旗黑-50S" panose="00020600040101010101" pitchFamily="18" charset="-122"/>
                <a:ea typeface="宋体" charset="-122"/>
              </a:rPr>
              <a:t>and </a:t>
            </a:r>
            <a:r>
              <a:rPr lang="en-US" altLang="zh-CN" sz="1000" dirty="0">
                <a:latin typeface="汉仪旗黑-50S" panose="00020600040101010101" pitchFamily="18" charset="-122"/>
                <a:ea typeface="宋体" charset="-122"/>
              </a:rPr>
              <a:t>land planning, fill in the blanks.</a:t>
            </a:r>
          </a:p>
        </p:txBody>
      </p:sp>
      <p:sp>
        <p:nvSpPr>
          <p:cNvPr id="5" name="Rectangle 2"/>
          <p:cNvSpPr txBox="1">
            <a:spLocks noChangeArrowheads="1"/>
          </p:cNvSpPr>
          <p:nvPr/>
        </p:nvSpPr>
        <p:spPr>
          <a:xfrm>
            <a:off x="0" y="7314"/>
            <a:ext cx="5546723" cy="745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5000"/>
              </a:lnSpc>
            </a:pPr>
            <a:r>
              <a:rPr lang="zh-CN" altLang="en-US" sz="2800" b="1" dirty="0" smtClean="0">
                <a:latin typeface="汉仪旗黑-50S" panose="00020600040101010101" pitchFamily="18" charset="-122"/>
                <a:ea typeface="汉仪旗黑-50S" panose="00020600040101010101" pitchFamily="18" charset="-122"/>
              </a:rPr>
              <a:t>英菲尼迪经销商商业计划书</a:t>
            </a:r>
            <a:br>
              <a:rPr lang="zh-CN" altLang="en-US" sz="2800" b="1" dirty="0" smtClean="0">
                <a:latin typeface="汉仪旗黑-50S" panose="00020600040101010101" pitchFamily="18" charset="-122"/>
                <a:ea typeface="汉仪旗黑-50S" panose="00020600040101010101" pitchFamily="18" charset="-122"/>
              </a:rPr>
            </a:br>
            <a:r>
              <a:rPr lang="en-US" altLang="zh-CN" sz="2000" b="1" dirty="0" smtClean="0">
                <a:latin typeface="+mn-lt"/>
                <a:ea typeface="汉仪旗黑-50S" panose="00020600040101010101" pitchFamily="18" charset="-122"/>
              </a:rPr>
              <a:t>INFINITI Dealer Business Proposal</a:t>
            </a:r>
            <a:endParaRPr lang="ja-JP" altLang="en-US" sz="2000" b="1" dirty="0" smtClean="0">
              <a:latin typeface="+mn-lt"/>
              <a:ea typeface="汉仪旗黑-50S" panose="00020600040101010101" pitchFamily="18" charset="-122"/>
            </a:endParaRPr>
          </a:p>
        </p:txBody>
      </p:sp>
    </p:spTree>
    <p:extLst>
      <p:ext uri="{BB962C8B-B14F-4D97-AF65-F5344CB8AC3E}">
        <p14:creationId xmlns:p14="http://schemas.microsoft.com/office/powerpoint/2010/main" val="3497173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9"/>
          <p:cNvSpPr>
            <a:spLocks noChangeArrowheads="1"/>
          </p:cNvSpPr>
          <p:nvPr/>
        </p:nvSpPr>
        <p:spPr bwMode="auto">
          <a:xfrm>
            <a:off x="389998" y="6292775"/>
            <a:ext cx="6096043"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spcBef>
                <a:spcPct val="20000"/>
              </a:spcBef>
              <a:buFont typeface="Wingdings" pitchFamily="2" charset="2"/>
              <a:buNone/>
            </a:pPr>
            <a:r>
              <a:rPr lang="zh-CN" altLang="en-US" sz="1000" dirty="0">
                <a:latin typeface="Verdana" pitchFamily="34" charset="0"/>
                <a:ea typeface="汉仪旗黑-50S" panose="00020600040101010101" pitchFamily="18" charset="-122"/>
              </a:rPr>
              <a:t>请说明其它影响设计、建筑、招牌、和未来运营的因素</a:t>
            </a:r>
          </a:p>
          <a:p>
            <a:pPr>
              <a:spcBef>
                <a:spcPct val="20000"/>
              </a:spcBef>
              <a:buFont typeface="Wingdings" pitchFamily="2" charset="2"/>
              <a:buNone/>
            </a:pPr>
            <a:r>
              <a:rPr lang="en-US" altLang="zh-CN" sz="1000" dirty="0">
                <a:ea typeface="宋体" charset="-122"/>
              </a:rPr>
              <a:t>Please illustrate other factors in </a:t>
            </a:r>
            <a:r>
              <a:rPr lang="en-US" altLang="zh-CN" sz="1000" dirty="0" err="1">
                <a:ea typeface="宋体" charset="-122"/>
              </a:rPr>
              <a:t>design,construction</a:t>
            </a:r>
            <a:r>
              <a:rPr lang="en-US" altLang="zh-CN" sz="1000" dirty="0" smtClean="0">
                <a:ea typeface="宋体" charset="-122"/>
              </a:rPr>
              <a:t>,</a:t>
            </a:r>
          </a:p>
          <a:p>
            <a:pPr>
              <a:spcBef>
                <a:spcPct val="20000"/>
              </a:spcBef>
              <a:buFont typeface="Wingdings" pitchFamily="2" charset="2"/>
              <a:buNone/>
            </a:pPr>
            <a:r>
              <a:rPr lang="en-US" altLang="zh-CN" sz="1000" dirty="0" smtClean="0">
                <a:ea typeface="宋体" charset="-122"/>
              </a:rPr>
              <a:t>signage </a:t>
            </a:r>
            <a:r>
              <a:rPr lang="en-US" altLang="zh-CN" sz="1000" dirty="0">
                <a:ea typeface="宋体" charset="-122"/>
              </a:rPr>
              <a:t>and operations in future</a:t>
            </a:r>
          </a:p>
        </p:txBody>
      </p:sp>
      <p:graphicFrame>
        <p:nvGraphicFramePr>
          <p:cNvPr id="3" name="Group 196"/>
          <p:cNvGraphicFramePr>
            <a:graphicFrameLocks/>
          </p:cNvGraphicFramePr>
          <p:nvPr>
            <p:extLst>
              <p:ext uri="{D42A27DB-BD31-4B8C-83A1-F6EECF244321}">
                <p14:modId xmlns:p14="http://schemas.microsoft.com/office/powerpoint/2010/main" val="2684055673"/>
              </p:ext>
            </p:extLst>
          </p:nvPr>
        </p:nvGraphicFramePr>
        <p:xfrm>
          <a:off x="451991" y="1608731"/>
          <a:ext cx="10311582" cy="4504169"/>
        </p:xfrm>
        <a:graphic>
          <a:graphicData uri="http://schemas.openxmlformats.org/drawingml/2006/table">
            <a:tbl>
              <a:tblPr/>
              <a:tblGrid>
                <a:gridCol w="6471738">
                  <a:extLst>
                    <a:ext uri="{9D8B030D-6E8A-4147-A177-3AD203B41FA5}">
                      <a16:colId xmlns:a16="http://schemas.microsoft.com/office/drawing/2014/main" val="20000"/>
                    </a:ext>
                  </a:extLst>
                </a:gridCol>
                <a:gridCol w="3839844">
                  <a:extLst>
                    <a:ext uri="{9D8B030D-6E8A-4147-A177-3AD203B41FA5}">
                      <a16:colId xmlns:a16="http://schemas.microsoft.com/office/drawing/2014/main" val="20001"/>
                    </a:ext>
                  </a:extLst>
                </a:gridCol>
              </a:tblGrid>
              <a:tr h="537899">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影响因素</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Adverse factors in construction</a:t>
                      </a:r>
                    </a:p>
                  </a:txBody>
                  <a:tcPr marL="7200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是否为不利因素</a:t>
                      </a:r>
                      <a:r>
                        <a:rPr kumimoji="0" lang="en-US" altLang="zh-CN"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a:t>
                      </a:r>
                      <a:r>
                        <a:rPr kumimoji="0" lang="zh-CN" altLang="en-US"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如果是</a:t>
                      </a:r>
                      <a:r>
                        <a:rPr kumimoji="0" lang="en-US" altLang="zh-CN"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a:t>
                      </a:r>
                      <a:r>
                        <a:rPr kumimoji="0" lang="zh-CN" altLang="en-US"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请解释</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Adverse factors, Yes or No; if Yes, please illustrate.</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7899">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有无高压线／塔</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High voltage wire/tower, close to proposed land, Yes or No</a:t>
                      </a:r>
                    </a:p>
                  </a:txBody>
                  <a:tcPr marL="7200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kern="1200" cap="none" normalizeH="0" baseline="0" smtClean="0">
                        <a:ln>
                          <a:noFill/>
                        </a:ln>
                        <a:solidFill>
                          <a:schemeClr val="tx1"/>
                        </a:solidFill>
                        <a:effectLst/>
                        <a:latin typeface="Infiniti Brand Light" panose="00000400000000000000" pitchFamily="2" charset="0"/>
                        <a:ea typeface="+mn-ea"/>
                        <a:cs typeface="+mn-cs"/>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7899">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周边是否有视线障碍物（如高建筑物、山坡）</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Visual obstacles (such as high buildings, hills), close to proposed land, Yes or No</a:t>
                      </a:r>
                    </a:p>
                  </a:txBody>
                  <a:tcPr marL="7200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kern="1200" cap="none" normalizeH="0" baseline="0" dirty="0" smtClean="0">
                        <a:ln>
                          <a:noFill/>
                        </a:ln>
                        <a:solidFill>
                          <a:schemeClr val="tx1"/>
                        </a:solidFill>
                        <a:effectLst/>
                        <a:latin typeface="Infiniti Brand Light" panose="00000400000000000000" pitchFamily="2" charset="0"/>
                        <a:ea typeface="+mn-ea"/>
                        <a:cs typeface="+mn-cs"/>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8988">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土地有无异常地质状况</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Abnormal geology, close to proposed land, Yes or No</a:t>
                      </a:r>
                    </a:p>
                  </a:txBody>
                  <a:tcPr marL="7200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kern="1200" cap="none" normalizeH="0" baseline="0" dirty="0" smtClean="0">
                        <a:ln>
                          <a:noFill/>
                        </a:ln>
                        <a:solidFill>
                          <a:schemeClr val="tx1"/>
                        </a:solidFill>
                        <a:effectLst/>
                        <a:latin typeface="Infiniti Brand Light" panose="00000400000000000000" pitchFamily="2" charset="0"/>
                        <a:ea typeface="+mn-ea"/>
                        <a:cs typeface="+mn-cs"/>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8988">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周边有无河流或湖泊</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A River or lake, close to proposed land, Yes or No</a:t>
                      </a:r>
                    </a:p>
                  </a:txBody>
                  <a:tcPr marL="7200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kern="1200" cap="none" normalizeH="0" baseline="0" dirty="0" smtClean="0">
                        <a:ln>
                          <a:noFill/>
                        </a:ln>
                        <a:solidFill>
                          <a:schemeClr val="tx1"/>
                        </a:solidFill>
                        <a:effectLst/>
                        <a:latin typeface="Infiniti Brand Light" panose="00000400000000000000" pitchFamily="2" charset="0"/>
                        <a:ea typeface="+mn-ea"/>
                        <a:cs typeface="+mn-cs"/>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2296">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周边是否有明显噪音</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Noisy, close to proposed land, Yes or No</a:t>
                      </a:r>
                    </a:p>
                  </a:txBody>
                  <a:tcPr marL="7200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kern="1200" cap="none" normalizeH="0" baseline="0" dirty="0" smtClean="0">
                        <a:ln>
                          <a:noFill/>
                        </a:ln>
                        <a:solidFill>
                          <a:schemeClr val="tx1"/>
                        </a:solidFill>
                        <a:effectLst/>
                        <a:latin typeface="Infiniti Brand Light" panose="00000400000000000000" pitchFamily="2" charset="0"/>
                        <a:ea typeface="+mn-ea"/>
                        <a:cs typeface="+mn-cs"/>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2296">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周边是否有明显异味</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Smelly, close to proposed land, Yes or No</a:t>
                      </a:r>
                    </a:p>
                  </a:txBody>
                  <a:tcPr marL="7200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kern="1200" cap="none" normalizeH="0" baseline="0" smtClean="0">
                        <a:ln>
                          <a:noFill/>
                        </a:ln>
                        <a:solidFill>
                          <a:schemeClr val="tx1"/>
                        </a:solidFill>
                        <a:effectLst/>
                        <a:latin typeface="Infiniti Brand Light" panose="00000400000000000000" pitchFamily="2" charset="0"/>
                        <a:ea typeface="+mn-ea"/>
                        <a:cs typeface="+mn-cs"/>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3152">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周边是否有异常震动</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Abnormal vibration, close to proposed land, Yes or No</a:t>
                      </a:r>
                      <a:endParaRPr kumimoji="0" lang="zh-CN" altLang="en-US" sz="1200" b="0" i="0" u="none" strike="noStrike" kern="1200" cap="none" normalizeH="0" baseline="0" dirty="0" smtClean="0">
                        <a:ln>
                          <a:noFill/>
                        </a:ln>
                        <a:solidFill>
                          <a:schemeClr val="tx1"/>
                        </a:solidFill>
                        <a:effectLst/>
                        <a:latin typeface="Infiniti Brand Light" panose="00000400000000000000" pitchFamily="2" charset="0"/>
                        <a:ea typeface="+mn-ea"/>
                        <a:cs typeface="+mn-cs"/>
                      </a:endParaRPr>
                    </a:p>
                  </a:txBody>
                  <a:tcPr marL="7200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kern="1200" cap="none" normalizeH="0" baseline="0" smtClean="0">
                        <a:ln>
                          <a:noFill/>
                        </a:ln>
                        <a:solidFill>
                          <a:schemeClr val="tx1"/>
                        </a:solidFill>
                        <a:effectLst/>
                        <a:latin typeface="Infiniti Brand Light" panose="00000400000000000000" pitchFamily="2" charset="0"/>
                        <a:ea typeface="+mn-ea"/>
                        <a:cs typeface="+mn-cs"/>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83755">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周边是否脏乱 </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Dirty or messy, close to proposed land, Yes or No</a:t>
                      </a:r>
                    </a:p>
                  </a:txBody>
                  <a:tcPr marL="7200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kern="1200" cap="none" normalizeH="0" baseline="0" smtClean="0">
                        <a:ln>
                          <a:noFill/>
                        </a:ln>
                        <a:solidFill>
                          <a:schemeClr val="tx1"/>
                        </a:solidFill>
                        <a:effectLst/>
                        <a:latin typeface="Infiniti Brand Light" panose="00000400000000000000" pitchFamily="2" charset="0"/>
                        <a:ea typeface="+mn-ea"/>
                        <a:cs typeface="+mn-cs"/>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82296">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其它</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Others</a:t>
                      </a:r>
                    </a:p>
                  </a:txBody>
                  <a:tcPr marL="7200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kern="1200" cap="none" normalizeH="0" baseline="0" dirty="0" smtClean="0">
                        <a:ln>
                          <a:noFill/>
                        </a:ln>
                        <a:solidFill>
                          <a:schemeClr val="tx1"/>
                        </a:solidFill>
                        <a:effectLst/>
                        <a:latin typeface="Infiniti Brand Light" panose="00000400000000000000" pitchFamily="2" charset="0"/>
                        <a:ea typeface="+mn-ea"/>
                        <a:cs typeface="+mn-cs"/>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4" name="Rectangle 2"/>
          <p:cNvSpPr txBox="1">
            <a:spLocks noChangeArrowheads="1"/>
          </p:cNvSpPr>
          <p:nvPr/>
        </p:nvSpPr>
        <p:spPr>
          <a:xfrm>
            <a:off x="0" y="0"/>
            <a:ext cx="5546723" cy="745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5000"/>
              </a:lnSpc>
            </a:pPr>
            <a:r>
              <a:rPr lang="zh-CN" altLang="en-US" sz="2800" b="1" dirty="0" smtClean="0">
                <a:latin typeface="汉仪旗黑-50S" panose="00020600040101010101" pitchFamily="18" charset="-122"/>
                <a:ea typeface="汉仪旗黑-50S" panose="00020600040101010101" pitchFamily="18" charset="-122"/>
              </a:rPr>
              <a:t>英菲尼迪经销商商业计划书</a:t>
            </a:r>
            <a:br>
              <a:rPr lang="zh-CN" altLang="en-US" sz="2800" b="1" dirty="0" smtClean="0">
                <a:latin typeface="汉仪旗黑-50S" panose="00020600040101010101" pitchFamily="18" charset="-122"/>
                <a:ea typeface="汉仪旗黑-50S" panose="00020600040101010101" pitchFamily="18" charset="-122"/>
              </a:rPr>
            </a:br>
            <a:r>
              <a:rPr lang="en-US" altLang="zh-CN" sz="2000" b="1" dirty="0" smtClean="0">
                <a:latin typeface="+mn-lt"/>
                <a:ea typeface="汉仪旗黑-50S" panose="00020600040101010101" pitchFamily="18" charset="-122"/>
              </a:rPr>
              <a:t>INFINITI Dealer Business Proposal</a:t>
            </a:r>
            <a:endParaRPr lang="ja-JP" altLang="en-US" sz="2000" b="1" dirty="0" smtClean="0">
              <a:latin typeface="+mn-lt"/>
              <a:ea typeface="汉仪旗黑-50S" panose="00020600040101010101" pitchFamily="18" charset="-122"/>
            </a:endParaRPr>
          </a:p>
        </p:txBody>
      </p:sp>
      <p:sp>
        <p:nvSpPr>
          <p:cNvPr id="5" name="Rectangle 47"/>
          <p:cNvSpPr>
            <a:spLocks noChangeArrowheads="1"/>
          </p:cNvSpPr>
          <p:nvPr/>
        </p:nvSpPr>
        <p:spPr bwMode="auto">
          <a:xfrm>
            <a:off x="324823" y="1011514"/>
            <a:ext cx="8207375"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nSpc>
                <a:spcPct val="90000"/>
              </a:lnSpc>
              <a:spcBef>
                <a:spcPct val="20000"/>
              </a:spcBef>
              <a:buFont typeface="Wingdings" pitchFamily="2" charset="2"/>
              <a:buChar char="n"/>
            </a:pPr>
            <a:r>
              <a:rPr lang="en-US" altLang="zh-CN" b="1" dirty="0">
                <a:solidFill>
                  <a:srgbClr val="000000"/>
                </a:solidFill>
                <a:latin typeface="汉仪旗黑-50S" panose="00020600040101010101" pitchFamily="18" charset="-122"/>
                <a:ea typeface="汉仪旗黑-50S" panose="00020600040101010101" pitchFamily="18" charset="-122"/>
              </a:rPr>
              <a:t> </a:t>
            </a:r>
            <a:r>
              <a:rPr lang="zh-CN" altLang="en-US" sz="2000" b="1" dirty="0">
                <a:latin typeface="+mn-ea"/>
              </a:rPr>
              <a:t>建议</a:t>
            </a:r>
            <a:r>
              <a:rPr lang="zh-CN" altLang="en-US" sz="2000" b="1" dirty="0" smtClean="0">
                <a:latin typeface="+mn-ea"/>
              </a:rPr>
              <a:t>土地</a:t>
            </a:r>
            <a:r>
              <a:rPr lang="en-US" altLang="zh-CN" sz="2000" b="1" dirty="0" smtClean="0">
                <a:latin typeface="+mn-ea"/>
              </a:rPr>
              <a:t>-</a:t>
            </a:r>
            <a:r>
              <a:rPr lang="zh-CN" altLang="en-US" sz="2000" dirty="0" smtClean="0">
                <a:latin typeface="+mn-ea"/>
              </a:rPr>
              <a:t>其他</a:t>
            </a:r>
            <a:endParaRPr lang="en-US" altLang="zh-CN" sz="2000" dirty="0" smtClean="0">
              <a:latin typeface="+mn-ea"/>
            </a:endParaRPr>
          </a:p>
          <a:p>
            <a:pPr>
              <a:lnSpc>
                <a:spcPct val="90000"/>
              </a:lnSpc>
              <a:spcBef>
                <a:spcPct val="20000"/>
              </a:spcBef>
            </a:pPr>
            <a:r>
              <a:rPr lang="en-US" altLang="zh-CN" sz="1400" dirty="0" smtClean="0">
                <a:latin typeface="Verdana" pitchFamily="34" charset="0"/>
                <a:ea typeface="汉仪旗黑-50S" panose="00020600040101010101" pitchFamily="18" charset="-122"/>
              </a:rPr>
              <a:t>    </a:t>
            </a:r>
            <a:r>
              <a:rPr lang="en-US" altLang="zh-CN" sz="1400" dirty="0" smtClean="0">
                <a:ea typeface="汉仪旗黑-50S" panose="00020600040101010101" pitchFamily="18" charset="-122"/>
              </a:rPr>
              <a:t>Proposed Land-Others</a:t>
            </a:r>
            <a:endParaRPr lang="en-US" altLang="zh-CN" sz="1400" dirty="0">
              <a:ea typeface="汉仪旗黑-50S" panose="00020600040101010101" pitchFamily="18" charset="-122"/>
            </a:endParaRPr>
          </a:p>
        </p:txBody>
      </p:sp>
    </p:spTree>
    <p:extLst>
      <p:ext uri="{BB962C8B-B14F-4D97-AF65-F5344CB8AC3E}">
        <p14:creationId xmlns:p14="http://schemas.microsoft.com/office/powerpoint/2010/main" val="3763665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0"/>
          <p:cNvSpPr>
            <a:spLocks noChangeArrowheads="1"/>
          </p:cNvSpPr>
          <p:nvPr/>
        </p:nvSpPr>
        <p:spPr bwMode="auto">
          <a:xfrm>
            <a:off x="240297" y="1071312"/>
            <a:ext cx="11248805" cy="2112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nSpc>
                <a:spcPct val="150000"/>
              </a:lnSpc>
              <a:spcBef>
                <a:spcPct val="20000"/>
              </a:spcBef>
              <a:buFont typeface="Wingdings" pitchFamily="2" charset="2"/>
              <a:buChar char="n"/>
            </a:pPr>
            <a:r>
              <a:rPr lang="zh-CN" altLang="en-US" sz="2000" dirty="0">
                <a:latin typeface="+mn-ea"/>
              </a:rPr>
              <a:t> </a:t>
            </a:r>
            <a:r>
              <a:rPr lang="zh-CN" altLang="en-US" sz="2000" b="1" dirty="0">
                <a:latin typeface="+mn-ea"/>
              </a:rPr>
              <a:t>建议土地 </a:t>
            </a:r>
            <a:r>
              <a:rPr lang="en-US" altLang="zh-CN" sz="2000" dirty="0">
                <a:latin typeface="+mn-ea"/>
              </a:rPr>
              <a:t>– </a:t>
            </a:r>
            <a:r>
              <a:rPr lang="zh-CN" altLang="en-US" sz="2000" dirty="0">
                <a:latin typeface="+mn-ea"/>
              </a:rPr>
              <a:t>现有状况</a:t>
            </a:r>
            <a:r>
              <a:rPr lang="en-US" altLang="zh-CN" sz="1600" dirty="0">
                <a:latin typeface="+mn-ea"/>
              </a:rPr>
              <a:t>Current status on proposed land</a:t>
            </a:r>
          </a:p>
          <a:p>
            <a:pPr>
              <a:lnSpc>
                <a:spcPct val="150000"/>
              </a:lnSpc>
              <a:spcBef>
                <a:spcPct val="20000"/>
              </a:spcBef>
              <a:buFont typeface="Wingdings" pitchFamily="2" charset="2"/>
              <a:buNone/>
            </a:pPr>
            <a:r>
              <a:rPr lang="zh-CN" altLang="en-US" dirty="0">
                <a:latin typeface="+mn-ea"/>
              </a:rPr>
              <a:t>   </a:t>
            </a:r>
            <a:r>
              <a:rPr lang="en-US" altLang="zh-CN" dirty="0">
                <a:latin typeface="+mn-ea"/>
              </a:rPr>
              <a:t>(</a:t>
            </a:r>
            <a:r>
              <a:rPr lang="zh-CN" altLang="en-US" dirty="0">
                <a:latin typeface="+mn-ea"/>
              </a:rPr>
              <a:t>请附土地所有权证</a:t>
            </a:r>
            <a:r>
              <a:rPr lang="en-US" altLang="zh-CN" dirty="0">
                <a:latin typeface="+mn-ea"/>
              </a:rPr>
              <a:t>/</a:t>
            </a:r>
            <a:r>
              <a:rPr lang="zh-CN" altLang="en-US" dirty="0">
                <a:latin typeface="+mn-ea"/>
              </a:rPr>
              <a:t>土地购买合同</a:t>
            </a:r>
            <a:r>
              <a:rPr lang="en-US" altLang="zh-CN" dirty="0">
                <a:latin typeface="+mn-ea"/>
              </a:rPr>
              <a:t>/</a:t>
            </a:r>
            <a:r>
              <a:rPr lang="zh-CN" altLang="en-US" dirty="0">
                <a:latin typeface="+mn-ea"/>
              </a:rPr>
              <a:t>土地租赁合同</a:t>
            </a:r>
            <a:r>
              <a:rPr lang="en-US" altLang="zh-CN" dirty="0">
                <a:latin typeface="+mn-ea"/>
              </a:rPr>
              <a:t>/</a:t>
            </a:r>
            <a:r>
              <a:rPr lang="zh-CN" altLang="en-US" dirty="0">
                <a:latin typeface="+mn-ea"/>
              </a:rPr>
              <a:t>土地租赁意向书等</a:t>
            </a:r>
            <a:r>
              <a:rPr lang="en-US" altLang="zh-CN" dirty="0">
                <a:latin typeface="+mn-ea"/>
              </a:rPr>
              <a:t>)</a:t>
            </a:r>
          </a:p>
          <a:p>
            <a:pPr>
              <a:lnSpc>
                <a:spcPct val="150000"/>
              </a:lnSpc>
              <a:spcBef>
                <a:spcPct val="20000"/>
              </a:spcBef>
              <a:buFont typeface="Wingdings" pitchFamily="2" charset="2"/>
              <a:buNone/>
            </a:pPr>
            <a:r>
              <a:rPr lang="en-US" altLang="zh-CN" sz="2000" dirty="0">
                <a:latin typeface="+mn-ea"/>
              </a:rPr>
              <a:t>   </a:t>
            </a:r>
            <a:r>
              <a:rPr lang="en-US" altLang="zh-CN" sz="1600" dirty="0">
                <a:latin typeface="+mn-ea"/>
              </a:rPr>
              <a:t>Please attach land property certificate/land ownership contract/lease on </a:t>
            </a:r>
            <a:r>
              <a:rPr lang="en-US" altLang="zh-CN" sz="1600" dirty="0" smtClean="0">
                <a:latin typeface="+mn-ea"/>
              </a:rPr>
              <a:t>land contract/letter </a:t>
            </a:r>
            <a:r>
              <a:rPr lang="en-US" altLang="zh-CN" sz="1600" dirty="0">
                <a:latin typeface="+mn-ea"/>
              </a:rPr>
              <a:t>of </a:t>
            </a:r>
            <a:r>
              <a:rPr lang="en-US" altLang="zh-CN" sz="1600" dirty="0" smtClean="0">
                <a:latin typeface="+mn-ea"/>
              </a:rPr>
              <a:t>land lease intent.</a:t>
            </a:r>
            <a:endParaRPr lang="en-US" altLang="ja-JP" sz="1600" dirty="0">
              <a:latin typeface="+mn-ea"/>
            </a:endParaRPr>
          </a:p>
        </p:txBody>
      </p:sp>
      <p:sp>
        <p:nvSpPr>
          <p:cNvPr id="3" name="Rectangle 2"/>
          <p:cNvSpPr txBox="1">
            <a:spLocks noChangeArrowheads="1"/>
          </p:cNvSpPr>
          <p:nvPr/>
        </p:nvSpPr>
        <p:spPr>
          <a:xfrm>
            <a:off x="0" y="0"/>
            <a:ext cx="5546723" cy="745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5000"/>
              </a:lnSpc>
            </a:pPr>
            <a:r>
              <a:rPr lang="zh-CN" altLang="en-US" sz="2800" b="1" dirty="0" smtClean="0">
                <a:latin typeface="汉仪旗黑-50S" panose="00020600040101010101" pitchFamily="18" charset="-122"/>
                <a:ea typeface="汉仪旗黑-50S" panose="00020600040101010101" pitchFamily="18" charset="-122"/>
              </a:rPr>
              <a:t>英菲尼迪经销商商业计划书</a:t>
            </a:r>
            <a:br>
              <a:rPr lang="zh-CN" altLang="en-US" sz="2800" b="1" dirty="0" smtClean="0">
                <a:latin typeface="汉仪旗黑-50S" panose="00020600040101010101" pitchFamily="18" charset="-122"/>
                <a:ea typeface="汉仪旗黑-50S" panose="00020600040101010101" pitchFamily="18" charset="-122"/>
              </a:rPr>
            </a:br>
            <a:r>
              <a:rPr lang="en-US" altLang="zh-CN" sz="2000" b="1" dirty="0" smtClean="0">
                <a:latin typeface="+mn-lt"/>
                <a:ea typeface="汉仪旗黑-50S" panose="00020600040101010101" pitchFamily="18" charset="-122"/>
              </a:rPr>
              <a:t>INFINITI Dealer Business Proposal</a:t>
            </a:r>
            <a:endParaRPr lang="ja-JP" altLang="en-US" sz="2000" b="1" dirty="0" smtClean="0">
              <a:latin typeface="+mn-lt"/>
              <a:ea typeface="汉仪旗黑-50S" panose="00020600040101010101" pitchFamily="18" charset="-122"/>
            </a:endParaRPr>
          </a:p>
        </p:txBody>
      </p:sp>
    </p:spTree>
    <p:extLst>
      <p:ext uri="{BB962C8B-B14F-4D97-AF65-F5344CB8AC3E}">
        <p14:creationId xmlns:p14="http://schemas.microsoft.com/office/powerpoint/2010/main" val="2980641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592917" y="3796719"/>
            <a:ext cx="5480120" cy="2519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600" b="1" dirty="0">
                <a:latin typeface="汉仪旗黑 40S" panose="00020600040101010101" pitchFamily="18" charset="-122"/>
                <a:ea typeface="汉仪旗黑 40S" panose="00020600040101010101" pitchFamily="18" charset="-122"/>
                <a:cs typeface="+mn-cs"/>
              </a:rPr>
              <a:t>负责提供资料的联系人 </a:t>
            </a:r>
            <a:r>
              <a:rPr lang="en-US" altLang="zh-CN" sz="1100" b="1" dirty="0" smtClean="0">
                <a:latin typeface="汉仪旗黑 40S" panose="00020600040101010101" pitchFamily="18" charset="-122"/>
                <a:ea typeface="汉仪旗黑 40S" panose="00020600040101010101" pitchFamily="18" charset="-122"/>
                <a:cs typeface="+mn-cs"/>
              </a:rPr>
              <a:t>Contact Person</a:t>
            </a:r>
            <a:endParaRPr lang="en-US" altLang="zh-CN" sz="1100" b="1" dirty="0">
              <a:latin typeface="汉仪旗黑 40S" panose="00020600040101010101" pitchFamily="18" charset="-122"/>
              <a:ea typeface="汉仪旗黑 40S" panose="00020600040101010101" pitchFamily="18" charset="-122"/>
              <a:cs typeface="+mn-cs"/>
            </a:endParaRPr>
          </a:p>
        </p:txBody>
      </p:sp>
      <p:graphicFrame>
        <p:nvGraphicFramePr>
          <p:cNvPr id="14" name="Group 94"/>
          <p:cNvGraphicFramePr>
            <a:graphicFrameLocks/>
          </p:cNvGraphicFramePr>
          <p:nvPr>
            <p:extLst>
              <p:ext uri="{D42A27DB-BD31-4B8C-83A1-F6EECF244321}">
                <p14:modId xmlns:p14="http://schemas.microsoft.com/office/powerpoint/2010/main" val="4208671233"/>
              </p:ext>
            </p:extLst>
          </p:nvPr>
        </p:nvGraphicFramePr>
        <p:xfrm>
          <a:off x="713983" y="1369529"/>
          <a:ext cx="9535885" cy="2407992"/>
        </p:xfrm>
        <a:graphic>
          <a:graphicData uri="http://schemas.openxmlformats.org/drawingml/2006/table">
            <a:tbl>
              <a:tblPr/>
              <a:tblGrid>
                <a:gridCol w="3855952">
                  <a:extLst>
                    <a:ext uri="{9D8B030D-6E8A-4147-A177-3AD203B41FA5}">
                      <a16:colId xmlns:a16="http://schemas.microsoft.com/office/drawing/2014/main" val="20000"/>
                    </a:ext>
                  </a:extLst>
                </a:gridCol>
                <a:gridCol w="5679933">
                  <a:extLst>
                    <a:ext uri="{9D8B030D-6E8A-4147-A177-3AD203B41FA5}">
                      <a16:colId xmlns:a16="http://schemas.microsoft.com/office/drawing/2014/main" val="20001"/>
                    </a:ext>
                  </a:extLst>
                </a:gridCol>
              </a:tblGrid>
              <a:tr h="361156">
                <a:tc>
                  <a:txBody>
                    <a:bodyPr/>
                    <a:lstStyle/>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r>
                        <a:rPr kumimoji="0" lang="zh-CN" altLang="en-US" sz="1200" b="0" i="0" u="none" strike="noStrike" cap="none" normalizeH="0" baseline="0" dirty="0" smtClean="0">
                          <a:ln>
                            <a:noFill/>
                          </a:ln>
                          <a:solidFill>
                            <a:srgbClr val="000000"/>
                          </a:solidFill>
                          <a:effectLst/>
                          <a:latin typeface="汉仪旗黑-50S" panose="00020600040101010101" pitchFamily="18" charset="-122"/>
                          <a:ea typeface="汉仪旗黑-50S" panose="00020600040101010101" pitchFamily="18" charset="-122"/>
                          <a:cs typeface="Arial" charset="0"/>
                        </a:rPr>
                        <a:t>姓名</a:t>
                      </a:r>
                    </a:p>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000" b="0" i="0" u="none" strike="noStrike" cap="none" normalizeH="0" baseline="0" dirty="0" smtClean="0">
                          <a:ln>
                            <a:noFill/>
                          </a:ln>
                          <a:solidFill>
                            <a:schemeClr val="tx1"/>
                          </a:solidFill>
                          <a:effectLst/>
                          <a:latin typeface="+mn-lt"/>
                          <a:ea typeface="汉仪旗黑-50S" panose="00020600040101010101" pitchFamily="18" charset="-122"/>
                          <a:cs typeface="Arial" charset="0"/>
                        </a:rPr>
                        <a:t>Name</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endParaRPr kumimoji="0" lang="zh-CN" altLang="en-US" sz="1800" b="0" i="0" u="none" strike="noStrike" cap="none" normalizeH="0" baseline="0" dirty="0" smtClean="0">
                        <a:ln>
                          <a:noFill/>
                        </a:ln>
                        <a:solidFill>
                          <a:schemeClr val="tx1"/>
                        </a:solidFill>
                        <a:effectLst/>
                        <a:latin typeface="Verdana" pitchFamily="34" charset="0"/>
                        <a:ea typeface="宋体"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5360">
                <a:tc>
                  <a:txBody>
                    <a:bodyPr/>
                    <a:lstStyle/>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r>
                        <a:rPr kumimoji="0" lang="zh-CN" altLang="en-US" sz="10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cs typeface="Arial" charset="0"/>
                        </a:rPr>
                        <a:t>职务</a:t>
                      </a:r>
                      <a:r>
                        <a:rPr kumimoji="0" lang="en-US" altLang="zh-CN" sz="10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cs typeface="Arial" charset="0"/>
                        </a:rPr>
                        <a:t>/</a:t>
                      </a:r>
                      <a:r>
                        <a:rPr kumimoji="0" lang="zh-CN" altLang="en-US" sz="10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cs typeface="Arial" charset="0"/>
                        </a:rPr>
                        <a:t>职位</a:t>
                      </a:r>
                    </a:p>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000" b="0" i="0" u="none" strike="noStrike" kern="1200" cap="none" normalizeH="0" baseline="0" dirty="0" smtClean="0">
                          <a:ln>
                            <a:noFill/>
                          </a:ln>
                          <a:solidFill>
                            <a:schemeClr val="tx1"/>
                          </a:solidFill>
                          <a:effectLst/>
                          <a:latin typeface="+mn-lt"/>
                          <a:ea typeface="汉仪旗黑-50S" panose="00020600040101010101" pitchFamily="18" charset="-122"/>
                          <a:cs typeface="Arial" charset="0"/>
                        </a:rPr>
                        <a:t>Title</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endParaRPr kumimoji="0" lang="zh-CN" altLang="en-US" sz="1800" b="0" i="0" u="none" strike="noStrike" cap="none" normalizeH="0" baseline="0" smtClean="0">
                        <a:ln>
                          <a:noFill/>
                        </a:ln>
                        <a:solidFill>
                          <a:schemeClr val="tx1"/>
                        </a:solidFill>
                        <a:effectLst/>
                        <a:latin typeface="Verdana" pitchFamily="34" charset="0"/>
                        <a:ea typeface="宋体"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360">
                <a:tc>
                  <a:txBody>
                    <a:bodyPr/>
                    <a:lstStyle/>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r>
                        <a:rPr kumimoji="0" lang="zh-CN" altLang="en-US" sz="10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cs typeface="Arial" charset="0"/>
                        </a:rPr>
                        <a:t>移动电话</a:t>
                      </a:r>
                    </a:p>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000" b="0" i="0" u="none" strike="noStrike" kern="1200" cap="none" normalizeH="0" baseline="0" dirty="0" smtClean="0">
                          <a:ln>
                            <a:noFill/>
                          </a:ln>
                          <a:solidFill>
                            <a:schemeClr val="tx1"/>
                          </a:solidFill>
                          <a:effectLst/>
                          <a:latin typeface="+mn-lt"/>
                          <a:ea typeface="汉仪旗黑-50S" panose="00020600040101010101" pitchFamily="18" charset="-122"/>
                          <a:cs typeface="Arial" charset="0"/>
                        </a:rPr>
                        <a:t>Phone No.</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endParaRPr kumimoji="0" lang="en-US" altLang="zh-CN" sz="1800" b="0" i="0" u="none" strike="noStrike" cap="none" normalizeH="0" baseline="0" smtClean="0">
                        <a:ln>
                          <a:noFill/>
                        </a:ln>
                        <a:solidFill>
                          <a:schemeClr val="tx1"/>
                        </a:solidFill>
                        <a:effectLst/>
                        <a:latin typeface="Verdana" pitchFamily="34" charset="0"/>
                        <a:ea typeface="宋体"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360">
                <a:tc>
                  <a:txBody>
                    <a:bodyPr/>
                    <a:lstStyle/>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r>
                        <a:rPr kumimoji="0" lang="zh-CN" altLang="en-US" sz="10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cs typeface="Arial" charset="0"/>
                        </a:rPr>
                        <a:t>电话</a:t>
                      </a:r>
                    </a:p>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000" b="0" i="0" u="none" strike="noStrike" kern="1200" cap="none" normalizeH="0" baseline="0" dirty="0" smtClean="0">
                          <a:ln>
                            <a:noFill/>
                          </a:ln>
                          <a:solidFill>
                            <a:schemeClr val="tx1"/>
                          </a:solidFill>
                          <a:effectLst/>
                          <a:latin typeface="+mn-lt"/>
                          <a:ea typeface="汉仪旗黑-50S" panose="00020600040101010101" pitchFamily="18" charset="-122"/>
                          <a:cs typeface="Arial" charset="0"/>
                        </a:rPr>
                        <a:t>Tel.</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endParaRPr kumimoji="0" lang="en-US" altLang="zh-CN" sz="1800" b="0" i="0" u="none" strike="noStrike" cap="none" normalizeH="0" baseline="0" smtClean="0">
                        <a:ln>
                          <a:noFill/>
                        </a:ln>
                        <a:solidFill>
                          <a:schemeClr val="tx1"/>
                        </a:solidFill>
                        <a:effectLst/>
                        <a:latin typeface="Verdana" pitchFamily="34" charset="0"/>
                        <a:ea typeface="宋体"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5360">
                <a:tc>
                  <a:txBody>
                    <a:bodyPr/>
                    <a:lstStyle/>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r>
                        <a:rPr kumimoji="0" lang="zh-CN" altLang="en-US" sz="10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cs typeface="Arial" charset="0"/>
                        </a:rPr>
                        <a:t>传真</a:t>
                      </a:r>
                    </a:p>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000" b="0" i="0" u="none" strike="noStrike" kern="1200" cap="none" normalizeH="0" baseline="0" dirty="0" smtClean="0">
                          <a:ln>
                            <a:noFill/>
                          </a:ln>
                          <a:solidFill>
                            <a:schemeClr val="tx1"/>
                          </a:solidFill>
                          <a:effectLst/>
                          <a:latin typeface="+mn-lt"/>
                          <a:ea typeface="汉仪旗黑-50S" panose="00020600040101010101" pitchFamily="18" charset="-122"/>
                          <a:cs typeface="Arial" charset="0"/>
                        </a:rPr>
                        <a:t>Fax</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endParaRPr kumimoji="0" lang="en-US" altLang="zh-CN" sz="1800" b="0" i="0" u="none" strike="noStrike" cap="none" normalizeH="0" baseline="0" smtClean="0">
                        <a:ln>
                          <a:noFill/>
                        </a:ln>
                        <a:solidFill>
                          <a:schemeClr val="tx1"/>
                        </a:solidFill>
                        <a:effectLst/>
                        <a:latin typeface="Verdana" pitchFamily="34" charset="0"/>
                        <a:ea typeface="宋体"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5360">
                <a:tc>
                  <a:txBody>
                    <a:bodyPr/>
                    <a:lstStyle/>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r>
                        <a:rPr kumimoji="0" lang="zh-CN" altLang="en-US" sz="10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cs typeface="Arial" charset="0"/>
                        </a:rPr>
                        <a:t>电子邮件信箱</a:t>
                      </a:r>
                    </a:p>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000" b="0" i="0" u="none" strike="noStrike" kern="1200" cap="none" normalizeH="0" baseline="0" dirty="0" smtClean="0">
                          <a:ln>
                            <a:noFill/>
                          </a:ln>
                          <a:solidFill>
                            <a:schemeClr val="tx1"/>
                          </a:solidFill>
                          <a:effectLst/>
                          <a:latin typeface="+mn-lt"/>
                          <a:ea typeface="汉仪旗黑-50S" panose="00020600040101010101" pitchFamily="18" charset="-122"/>
                          <a:cs typeface="Arial" charset="0"/>
                        </a:rPr>
                        <a:t>Email</a:t>
                      </a: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endParaRPr kumimoji="0" lang="en-US" altLang="zh-CN" sz="1800" b="0" i="0" u="none" strike="noStrike" cap="none" normalizeH="0" baseline="0" dirty="0" smtClean="0">
                        <a:ln>
                          <a:noFill/>
                        </a:ln>
                        <a:solidFill>
                          <a:schemeClr val="tx1"/>
                        </a:solidFill>
                        <a:effectLst/>
                        <a:latin typeface="Verdana" pitchFamily="34" charset="0"/>
                        <a:ea typeface="宋体" pitchFamily="2"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5" name="Rectangle 29"/>
          <p:cNvSpPr>
            <a:spLocks noChangeArrowheads="1"/>
          </p:cNvSpPr>
          <p:nvPr/>
        </p:nvSpPr>
        <p:spPr bwMode="black">
          <a:xfrm>
            <a:off x="685907" y="885114"/>
            <a:ext cx="3438250" cy="620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nSpc>
                <a:spcPct val="90000"/>
              </a:lnSpc>
            </a:pPr>
            <a:r>
              <a:rPr lang="zh-CN" altLang="en-US" sz="1600" b="1" dirty="0">
                <a:latin typeface="汉仪旗黑 40S" panose="00020600040101010101" pitchFamily="18" charset="-122"/>
                <a:ea typeface="汉仪旗黑 40S" panose="00020600040101010101" pitchFamily="18" charset="-122"/>
              </a:rPr>
              <a:t>主要投资人的联系方式</a:t>
            </a:r>
            <a:br>
              <a:rPr lang="zh-CN" altLang="en-US" sz="1600" b="1" dirty="0">
                <a:latin typeface="汉仪旗黑 40S" panose="00020600040101010101" pitchFamily="18" charset="-122"/>
                <a:ea typeface="汉仪旗黑 40S" panose="00020600040101010101" pitchFamily="18" charset="-122"/>
              </a:rPr>
            </a:br>
            <a:r>
              <a:rPr lang="en-US" altLang="zh-CN" sz="1600" b="1" dirty="0">
                <a:latin typeface="汉仪旗黑 40S" panose="00020600040101010101" pitchFamily="18" charset="-122"/>
                <a:ea typeface="汉仪旗黑 40S" panose="00020600040101010101" pitchFamily="18" charset="-122"/>
              </a:rPr>
              <a:t>Primary Investor’s Contact </a:t>
            </a:r>
          </a:p>
        </p:txBody>
      </p:sp>
      <p:graphicFrame>
        <p:nvGraphicFramePr>
          <p:cNvPr id="16" name="Group 96"/>
          <p:cNvGraphicFramePr>
            <a:graphicFrameLocks noGrp="1"/>
          </p:cNvGraphicFramePr>
          <p:nvPr>
            <p:extLst>
              <p:ext uri="{D42A27DB-BD31-4B8C-83A1-F6EECF244321}">
                <p14:modId xmlns:p14="http://schemas.microsoft.com/office/powerpoint/2010/main" val="1790016185"/>
              </p:ext>
            </p:extLst>
          </p:nvPr>
        </p:nvGraphicFramePr>
        <p:xfrm>
          <a:off x="685907" y="4126062"/>
          <a:ext cx="9563961" cy="2560320"/>
        </p:xfrm>
        <a:graphic>
          <a:graphicData uri="http://schemas.openxmlformats.org/drawingml/2006/table">
            <a:tbl>
              <a:tblPr/>
              <a:tblGrid>
                <a:gridCol w="3884028">
                  <a:extLst>
                    <a:ext uri="{9D8B030D-6E8A-4147-A177-3AD203B41FA5}">
                      <a16:colId xmlns:a16="http://schemas.microsoft.com/office/drawing/2014/main" val="20000"/>
                    </a:ext>
                  </a:extLst>
                </a:gridCol>
                <a:gridCol w="5679933">
                  <a:extLst>
                    <a:ext uri="{9D8B030D-6E8A-4147-A177-3AD203B41FA5}">
                      <a16:colId xmlns:a16="http://schemas.microsoft.com/office/drawing/2014/main" val="20001"/>
                    </a:ext>
                  </a:extLst>
                </a:gridCol>
              </a:tblGrid>
              <a:tr h="371184">
                <a:tc>
                  <a:txBody>
                    <a:bodyPr/>
                    <a:lstStyle/>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cs typeface="Arial" charset="0"/>
                        </a:rPr>
                        <a:t>姓名</a:t>
                      </a:r>
                    </a:p>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000" b="0" i="0" u="none" strike="noStrike" kern="1200" cap="none" normalizeH="0" baseline="0" dirty="0" smtClean="0">
                          <a:ln>
                            <a:noFill/>
                          </a:ln>
                          <a:solidFill>
                            <a:schemeClr val="tx1"/>
                          </a:solidFill>
                          <a:effectLst/>
                          <a:latin typeface="+mn-lt"/>
                          <a:ea typeface="汉仪旗黑-50S" panose="00020600040101010101" pitchFamily="18" charset="-122"/>
                          <a:cs typeface="Arial" charset="0"/>
                        </a:rPr>
                        <a:t>Name</a:t>
                      </a:r>
                      <a:endParaRPr kumimoji="0" lang="zh-CN" altLang="en-US" sz="1000" b="0" i="0" u="none" strike="noStrike" kern="1200" cap="none" normalizeH="0" baseline="0" dirty="0" smtClean="0">
                        <a:ln>
                          <a:noFill/>
                        </a:ln>
                        <a:solidFill>
                          <a:schemeClr val="tx1"/>
                        </a:solidFill>
                        <a:effectLst/>
                        <a:latin typeface="+mn-lt"/>
                        <a:ea typeface="汉仪旗黑-50S" panose="00020600040101010101" pitchFamily="18"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endParaRPr kumimoji="0" lang="zh-CN" altLang="en-US" sz="1800" b="0" i="0" u="none" strike="noStrike" cap="none" normalizeH="0" baseline="0" dirty="0" smtClean="0">
                        <a:ln>
                          <a:noFill/>
                        </a:ln>
                        <a:solidFill>
                          <a:schemeClr val="tx1"/>
                        </a:solidFill>
                        <a:effectLst/>
                        <a:latin typeface="Verdana"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1184">
                <a:tc>
                  <a:txBody>
                    <a:bodyPr/>
                    <a:lstStyle/>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r>
                        <a:rPr kumimoji="0" lang="zh-CN" altLang="en-US" sz="1200" b="0" i="0" u="none" strike="noStrike" kern="1200" cap="none" normalizeH="0" baseline="0" dirty="0" smtClean="0">
                          <a:ln>
                            <a:noFill/>
                          </a:ln>
                          <a:solidFill>
                            <a:schemeClr val="tx1"/>
                          </a:solidFill>
                          <a:effectLst/>
                          <a:latin typeface="汉仪旗黑-50S" panose="00020600040101010101" pitchFamily="18" charset="-122"/>
                          <a:ea typeface="汉仪旗黑-50S" panose="00020600040101010101" pitchFamily="18" charset="-122"/>
                          <a:cs typeface="Arial" charset="0"/>
                        </a:rPr>
                        <a:t>职务</a:t>
                      </a:r>
                      <a:r>
                        <a:rPr kumimoji="0" lang="en-US" altLang="zh-CN" sz="1200" b="0" i="0" u="none" strike="noStrike" kern="1200" cap="none" normalizeH="0" baseline="0" dirty="0" smtClean="0">
                          <a:ln>
                            <a:noFill/>
                          </a:ln>
                          <a:solidFill>
                            <a:schemeClr val="tx1"/>
                          </a:solidFill>
                          <a:effectLst/>
                          <a:latin typeface="汉仪旗黑-50S" panose="00020600040101010101" pitchFamily="18" charset="-122"/>
                          <a:ea typeface="汉仪旗黑-50S" panose="00020600040101010101" pitchFamily="18" charset="-122"/>
                          <a:cs typeface="Arial" charset="0"/>
                        </a:rPr>
                        <a:t>/</a:t>
                      </a:r>
                      <a:r>
                        <a:rPr kumimoji="0" lang="zh-CN" altLang="en-US" sz="1200" b="0" i="0" u="none" strike="noStrike" kern="1200" cap="none" normalizeH="0" baseline="0" dirty="0" smtClean="0">
                          <a:ln>
                            <a:noFill/>
                          </a:ln>
                          <a:solidFill>
                            <a:schemeClr val="tx1"/>
                          </a:solidFill>
                          <a:effectLst/>
                          <a:latin typeface="汉仪旗黑-50S" panose="00020600040101010101" pitchFamily="18" charset="-122"/>
                          <a:ea typeface="汉仪旗黑-50S" panose="00020600040101010101" pitchFamily="18" charset="-122"/>
                          <a:cs typeface="Arial" charset="0"/>
                        </a:rPr>
                        <a:t>职位</a:t>
                      </a:r>
                    </a:p>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000" b="0" i="0" u="none" strike="noStrike" kern="1200" cap="none" normalizeH="0" baseline="0" dirty="0" smtClean="0">
                          <a:ln>
                            <a:noFill/>
                          </a:ln>
                          <a:solidFill>
                            <a:schemeClr val="tx1"/>
                          </a:solidFill>
                          <a:effectLst/>
                          <a:latin typeface="+mn-lt"/>
                          <a:ea typeface="汉仪旗黑-50S" panose="00020600040101010101" pitchFamily="18" charset="-122"/>
                          <a:cs typeface="Arial" charset="0"/>
                        </a:rPr>
                        <a:t>Title</a:t>
                      </a:r>
                      <a:endParaRPr kumimoji="0" lang="zh-CN" altLang="en-US" sz="1000" b="0" i="0" u="none" strike="noStrike" kern="1200" cap="none" normalizeH="0" baseline="0" dirty="0" smtClean="0">
                        <a:ln>
                          <a:noFill/>
                        </a:ln>
                        <a:solidFill>
                          <a:schemeClr val="tx1"/>
                        </a:solidFill>
                        <a:effectLst/>
                        <a:latin typeface="+mn-lt"/>
                        <a:ea typeface="汉仪旗黑-50S" panose="00020600040101010101" pitchFamily="18"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endParaRPr kumimoji="0" lang="zh-CN" altLang="en-US" sz="1800" b="0" i="0" u="none" strike="noStrike" cap="none" normalizeH="0" baseline="0" smtClean="0">
                        <a:ln>
                          <a:noFill/>
                        </a:ln>
                        <a:solidFill>
                          <a:schemeClr val="tx1"/>
                        </a:solidFill>
                        <a:effectLst/>
                        <a:latin typeface="Verdana"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184">
                <a:tc>
                  <a:txBody>
                    <a:bodyPr/>
                    <a:lstStyle/>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r>
                        <a:rPr kumimoji="0" lang="zh-CN" altLang="en-US" sz="1200" b="0" i="0" u="none" strike="noStrike" kern="1200" cap="none" normalizeH="0" baseline="0" dirty="0" smtClean="0">
                          <a:ln>
                            <a:noFill/>
                          </a:ln>
                          <a:solidFill>
                            <a:schemeClr val="tx1"/>
                          </a:solidFill>
                          <a:effectLst/>
                          <a:latin typeface="汉仪旗黑-50S" panose="00020600040101010101" pitchFamily="18" charset="-122"/>
                          <a:ea typeface="汉仪旗黑-50S" panose="00020600040101010101" pitchFamily="18" charset="-122"/>
                          <a:cs typeface="Arial" charset="0"/>
                        </a:rPr>
                        <a:t>移动电话</a:t>
                      </a:r>
                    </a:p>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000" b="0" i="0" u="none" strike="noStrike" kern="1200" cap="none" normalizeH="0" baseline="0" dirty="0" smtClean="0">
                          <a:ln>
                            <a:noFill/>
                          </a:ln>
                          <a:solidFill>
                            <a:schemeClr val="tx1"/>
                          </a:solidFill>
                          <a:effectLst/>
                          <a:latin typeface="+mn-lt"/>
                          <a:ea typeface="汉仪旗黑-50S" panose="00020600040101010101" pitchFamily="18" charset="-122"/>
                          <a:cs typeface="Arial" charset="0"/>
                        </a:rPr>
                        <a:t>Phone No.</a:t>
                      </a:r>
                      <a:endParaRPr kumimoji="0" lang="zh-CN" altLang="en-US" sz="1000" b="0" i="0" u="none" strike="noStrike" kern="1200" cap="none" normalizeH="0" baseline="0" dirty="0" smtClean="0">
                        <a:ln>
                          <a:noFill/>
                        </a:ln>
                        <a:solidFill>
                          <a:schemeClr val="tx1"/>
                        </a:solidFill>
                        <a:effectLst/>
                        <a:latin typeface="+mn-lt"/>
                        <a:ea typeface="汉仪旗黑-50S" panose="00020600040101010101" pitchFamily="18"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endParaRPr kumimoji="0" lang="en-US" altLang="zh-CN" sz="1800" b="0" i="0" u="none" strike="noStrike" cap="none" normalizeH="0" baseline="0" smtClean="0">
                        <a:ln>
                          <a:noFill/>
                        </a:ln>
                        <a:solidFill>
                          <a:schemeClr val="tx1"/>
                        </a:solidFill>
                        <a:effectLst/>
                        <a:latin typeface="Verdana"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1184">
                <a:tc>
                  <a:txBody>
                    <a:bodyPr/>
                    <a:lstStyle/>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cs typeface="Arial" charset="0"/>
                        </a:rPr>
                        <a:t>电话</a:t>
                      </a:r>
                      <a:endParaRPr kumimoji="0" lang="zh-CN" altLang="en-US" sz="1200" b="0" i="0" u="none" strike="noStrike" kern="1200" cap="none" normalizeH="0" baseline="0" dirty="0" smtClean="0">
                        <a:ln>
                          <a:noFill/>
                        </a:ln>
                        <a:solidFill>
                          <a:schemeClr val="tx1"/>
                        </a:solidFill>
                        <a:effectLst/>
                        <a:latin typeface="汉仪旗黑-50S" panose="00020600040101010101" pitchFamily="18" charset="-122"/>
                        <a:ea typeface="汉仪旗黑-50S" panose="00020600040101010101" pitchFamily="18" charset="-122"/>
                        <a:cs typeface="Arial" charset="0"/>
                      </a:endParaRPr>
                    </a:p>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000" b="0" i="0" u="none" strike="noStrike" kern="1200" cap="none" normalizeH="0" baseline="0" dirty="0" smtClean="0">
                          <a:ln>
                            <a:noFill/>
                          </a:ln>
                          <a:solidFill>
                            <a:schemeClr val="tx1"/>
                          </a:solidFill>
                          <a:effectLst/>
                          <a:latin typeface="+mn-lt"/>
                          <a:ea typeface="汉仪旗黑-50S" panose="00020600040101010101" pitchFamily="18" charset="-122"/>
                          <a:cs typeface="Arial" charset="0"/>
                        </a:rPr>
                        <a:t>Tel.</a:t>
                      </a:r>
                      <a:endParaRPr kumimoji="0" lang="zh-CN" altLang="en-US" sz="1000" b="0" i="0" u="none" strike="noStrike" kern="1200" cap="none" normalizeH="0" baseline="0" dirty="0" smtClean="0">
                        <a:ln>
                          <a:noFill/>
                        </a:ln>
                        <a:solidFill>
                          <a:schemeClr val="tx1"/>
                        </a:solidFill>
                        <a:effectLst/>
                        <a:latin typeface="+mn-lt"/>
                        <a:ea typeface="汉仪旗黑-50S" panose="00020600040101010101" pitchFamily="18"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endParaRPr kumimoji="0" lang="en-US" altLang="zh-CN" sz="1800" b="0" i="0" u="none" strike="noStrike" cap="none" normalizeH="0" baseline="0" dirty="0" smtClean="0">
                        <a:ln>
                          <a:noFill/>
                        </a:ln>
                        <a:solidFill>
                          <a:schemeClr val="tx1"/>
                        </a:solidFill>
                        <a:effectLst/>
                        <a:latin typeface="Verdana"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184">
                <a:tc>
                  <a:txBody>
                    <a:bodyPr/>
                    <a:lstStyle/>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r>
                        <a:rPr kumimoji="0" lang="zh-CN" altLang="en-US" sz="1200" b="0" i="0" u="none" strike="noStrike" kern="1200" cap="none" normalizeH="0" baseline="0" dirty="0" smtClean="0">
                          <a:ln>
                            <a:noFill/>
                          </a:ln>
                          <a:solidFill>
                            <a:schemeClr val="tx1"/>
                          </a:solidFill>
                          <a:effectLst/>
                          <a:latin typeface="汉仪旗黑-50S" panose="00020600040101010101" pitchFamily="18" charset="-122"/>
                          <a:ea typeface="汉仪旗黑-50S" panose="00020600040101010101" pitchFamily="18" charset="-122"/>
                          <a:cs typeface="Arial" charset="0"/>
                        </a:rPr>
                        <a:t>传真</a:t>
                      </a:r>
                    </a:p>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000" b="0" i="0" u="none" strike="noStrike" kern="1200" cap="none" normalizeH="0" baseline="0" dirty="0" smtClean="0">
                          <a:ln>
                            <a:noFill/>
                          </a:ln>
                          <a:solidFill>
                            <a:schemeClr val="tx1"/>
                          </a:solidFill>
                          <a:effectLst/>
                          <a:latin typeface="+mn-lt"/>
                          <a:ea typeface="汉仪旗黑-50S" panose="00020600040101010101" pitchFamily="18" charset="-122"/>
                          <a:cs typeface="Arial" charset="0"/>
                        </a:rPr>
                        <a:t>Fax</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endParaRPr kumimoji="0" lang="en-US" altLang="zh-CN" sz="1800" b="0" i="0" u="none" strike="noStrike" cap="none" normalizeH="0" baseline="0" smtClean="0">
                        <a:ln>
                          <a:noFill/>
                        </a:ln>
                        <a:solidFill>
                          <a:schemeClr val="tx1"/>
                        </a:solidFill>
                        <a:effectLst/>
                        <a:latin typeface="Verdana"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1184">
                <a:tc>
                  <a:txBody>
                    <a:bodyPr/>
                    <a:lstStyle/>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r>
                        <a:rPr kumimoji="0" lang="zh-CN" altLang="en-US" sz="1200" b="0" i="0" u="none" strike="noStrike" kern="1200" cap="none" normalizeH="0" baseline="0" dirty="0" smtClean="0">
                          <a:ln>
                            <a:noFill/>
                          </a:ln>
                          <a:solidFill>
                            <a:schemeClr val="tx1"/>
                          </a:solidFill>
                          <a:effectLst/>
                          <a:latin typeface="汉仪旗黑-50S" panose="00020600040101010101" pitchFamily="18" charset="-122"/>
                          <a:ea typeface="汉仪旗黑-50S" panose="00020600040101010101" pitchFamily="18" charset="-122"/>
                          <a:cs typeface="Arial" charset="0"/>
                        </a:rPr>
                        <a:t>电子邮件信箱</a:t>
                      </a:r>
                    </a:p>
                    <a:p>
                      <a:pPr marL="342900" marR="0" lvl="0" indent="-257175" algn="l" defTabSz="914400" rtl="0" eaLnBrk="0" fontAlgn="base" latinLnBrk="0" hangingPunct="0">
                        <a:lnSpc>
                          <a:spcPct val="100000"/>
                        </a:lnSpc>
                        <a:spcBef>
                          <a:spcPct val="0"/>
                        </a:spcBef>
                        <a:spcAft>
                          <a:spcPct val="0"/>
                        </a:spcAft>
                        <a:buClrTx/>
                        <a:buSzTx/>
                        <a:buFont typeface="Wingdings" pitchFamily="2" charset="2"/>
                        <a:buNone/>
                        <a:tabLst/>
                      </a:pPr>
                      <a:r>
                        <a:rPr kumimoji="0" lang="en-US" altLang="zh-CN" sz="1000" b="0" i="0" u="none" strike="noStrike" kern="1200" cap="none" normalizeH="0" baseline="0" dirty="0" smtClean="0">
                          <a:ln>
                            <a:noFill/>
                          </a:ln>
                          <a:solidFill>
                            <a:schemeClr val="tx1"/>
                          </a:solidFill>
                          <a:effectLst/>
                          <a:latin typeface="+mn-lt"/>
                          <a:ea typeface="汉仪旗黑-50S" panose="00020600040101010101" pitchFamily="18" charset="-122"/>
                          <a:cs typeface="Arial" charset="0"/>
                        </a:rPr>
                        <a:t>Email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endParaRPr kumimoji="0" lang="en-US" altLang="zh-CN" sz="1800" b="0" i="0" u="none" strike="noStrike" cap="none" normalizeH="0" baseline="0" dirty="0" smtClean="0">
                        <a:ln>
                          <a:noFill/>
                        </a:ln>
                        <a:solidFill>
                          <a:schemeClr val="tx1"/>
                        </a:solidFill>
                        <a:effectLst/>
                        <a:latin typeface="Verdana" pitchFamily="34"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8" name="Rectangle 6"/>
          <p:cNvSpPr txBox="1">
            <a:spLocks noChangeArrowheads="1"/>
          </p:cNvSpPr>
          <p:nvPr/>
        </p:nvSpPr>
        <p:spPr>
          <a:xfrm>
            <a:off x="0" y="-9448"/>
            <a:ext cx="6245735" cy="803138"/>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smtClean="0">
                <a:latin typeface="汉仪旗黑-50S" panose="00020600040101010101" pitchFamily="18" charset="-122"/>
                <a:ea typeface="汉仪旗黑-50S" panose="00020600040101010101" pitchFamily="18" charset="-122"/>
              </a:rPr>
              <a:t>申请公司目前的背景资料</a:t>
            </a:r>
            <a:br>
              <a:rPr lang="zh-CN" altLang="en-US" sz="2800" b="1" dirty="0" smtClean="0">
                <a:latin typeface="汉仪旗黑-50S" panose="00020600040101010101" pitchFamily="18" charset="-122"/>
                <a:ea typeface="汉仪旗黑-50S" panose="00020600040101010101" pitchFamily="18" charset="-122"/>
              </a:rPr>
            </a:br>
            <a:r>
              <a:rPr lang="en-US" altLang="ja-JP" sz="2000" b="1" dirty="0" smtClean="0">
                <a:latin typeface="+mn-lt"/>
                <a:ea typeface="宋体" charset="-122"/>
              </a:rPr>
              <a:t>Current Background of </a:t>
            </a:r>
            <a:r>
              <a:rPr lang="en-US" altLang="zh-CN" sz="2000" b="1" dirty="0" smtClean="0">
                <a:latin typeface="+mn-lt"/>
                <a:ea typeface="宋体" charset="-122"/>
              </a:rPr>
              <a:t>C</a:t>
            </a:r>
            <a:r>
              <a:rPr lang="en-US" altLang="ja-JP" sz="2000" b="1" dirty="0" smtClean="0">
                <a:latin typeface="+mn-lt"/>
                <a:ea typeface="宋体" charset="-122"/>
              </a:rPr>
              <a:t>ompany </a:t>
            </a:r>
            <a:r>
              <a:rPr lang="en-US" altLang="zh-CN" sz="2000" b="1" dirty="0" smtClean="0">
                <a:latin typeface="+mn-lt"/>
                <a:ea typeface="宋体" charset="-122"/>
              </a:rPr>
              <a:t>A</a:t>
            </a:r>
            <a:r>
              <a:rPr lang="en-US" altLang="ja-JP" sz="2000" b="1" dirty="0" smtClean="0">
                <a:latin typeface="+mn-lt"/>
                <a:ea typeface="宋体" charset="-122"/>
              </a:rPr>
              <a:t>pplication</a:t>
            </a:r>
          </a:p>
        </p:txBody>
      </p:sp>
    </p:spTree>
    <p:extLst>
      <p:ext uri="{BB962C8B-B14F-4D97-AF65-F5344CB8AC3E}">
        <p14:creationId xmlns:p14="http://schemas.microsoft.com/office/powerpoint/2010/main" val="18017039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41034" y="1128688"/>
            <a:ext cx="10027331" cy="1819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lnSpc>
                <a:spcPct val="150000"/>
              </a:lnSpc>
              <a:spcBef>
                <a:spcPct val="20000"/>
              </a:spcBef>
              <a:buFont typeface="Wingdings" pitchFamily="2" charset="2"/>
              <a:buChar char="n"/>
            </a:pPr>
            <a:r>
              <a:rPr lang="en-US" altLang="zh-CN" sz="2000" dirty="0">
                <a:latin typeface="汉仪旗黑-50S" panose="00020600040101010101" pitchFamily="18" charset="-122"/>
                <a:ea typeface="汉仪旗黑-50S" panose="00020600040101010101" pitchFamily="18" charset="-122"/>
              </a:rPr>
              <a:t> </a:t>
            </a:r>
            <a:r>
              <a:rPr lang="zh-CN" altLang="en-US" sz="2000" b="1" dirty="0">
                <a:latin typeface="汉仪旗黑-50S" panose="00020600040101010101" pitchFamily="18" charset="-122"/>
                <a:ea typeface="汉仪旗黑-50S" panose="00020600040101010101" pitchFamily="18" charset="-122"/>
              </a:rPr>
              <a:t>销售预测</a:t>
            </a:r>
            <a:r>
              <a:rPr lang="zh-CN" altLang="en-US" sz="2000" dirty="0">
                <a:latin typeface="汉仪旗黑-50S" panose="00020600040101010101" pitchFamily="18" charset="-122"/>
                <a:ea typeface="汉仪旗黑-50S" panose="00020600040101010101" pitchFamily="18" charset="-122"/>
              </a:rPr>
              <a:t> </a:t>
            </a:r>
            <a:r>
              <a:rPr lang="en-US" altLang="zh-CN" sz="2000" dirty="0">
                <a:ea typeface="汉仪旗黑-50S" panose="00020600040101010101" pitchFamily="18" charset="-122"/>
              </a:rPr>
              <a:t>–</a:t>
            </a:r>
            <a:r>
              <a:rPr lang="en-US" altLang="zh-CN" sz="2000" dirty="0">
                <a:latin typeface="汉仪旗黑-50S" panose="00020600040101010101" pitchFamily="18" charset="-122"/>
                <a:ea typeface="汉仪旗黑-50S" panose="00020600040101010101" pitchFamily="18" charset="-122"/>
              </a:rPr>
              <a:t> </a:t>
            </a:r>
            <a:r>
              <a:rPr lang="zh-CN" altLang="en-US" sz="2000" dirty="0">
                <a:latin typeface="汉仪旗黑-50S" panose="00020600040101010101" pitchFamily="18" charset="-122"/>
                <a:ea typeface="汉仪旗黑-50S" panose="00020600040101010101" pitchFamily="18" charset="-122"/>
              </a:rPr>
              <a:t>当地市场销售分析</a:t>
            </a:r>
          </a:p>
          <a:p>
            <a:pPr eaLnBrk="0" hangingPunct="0">
              <a:lnSpc>
                <a:spcPct val="150000"/>
              </a:lnSpc>
              <a:spcBef>
                <a:spcPct val="15000"/>
              </a:spcBef>
              <a:buFont typeface="Wingdings" pitchFamily="2" charset="2"/>
              <a:buNone/>
            </a:pPr>
            <a:r>
              <a:rPr lang="en-US" altLang="zh-CN" sz="2000" dirty="0">
                <a:latin typeface="汉仪旗黑-50S" panose="00020600040101010101" pitchFamily="18" charset="-122"/>
                <a:ea typeface="汉仪旗黑-50S" panose="00020600040101010101" pitchFamily="18" charset="-122"/>
              </a:rPr>
              <a:t>  </a:t>
            </a:r>
            <a:r>
              <a:rPr lang="en-US" altLang="zh-CN" sz="2000" dirty="0" smtClean="0">
                <a:latin typeface="汉仪旗黑-50S" panose="00020600040101010101" pitchFamily="18" charset="-122"/>
                <a:ea typeface="汉仪旗黑-50S" panose="00020600040101010101" pitchFamily="18" charset="-122"/>
              </a:rPr>
              <a:t> </a:t>
            </a:r>
            <a:r>
              <a:rPr lang="en-US" altLang="zh-CN" sz="1600" dirty="0" smtClean="0">
                <a:ea typeface="汉仪旗黑-50S" panose="00020600040101010101" pitchFamily="18" charset="-122"/>
              </a:rPr>
              <a:t>General </a:t>
            </a:r>
            <a:r>
              <a:rPr lang="en-US" altLang="zh-CN" sz="1600" dirty="0">
                <a:ea typeface="汉仪旗黑-50S" panose="00020600040101010101" pitchFamily="18" charset="-122"/>
              </a:rPr>
              <a:t>Sales Analysis of local </a:t>
            </a:r>
            <a:r>
              <a:rPr lang="en-US" altLang="zh-CN" sz="1600" dirty="0" smtClean="0">
                <a:ea typeface="汉仪旗黑-50S" panose="00020600040101010101" pitchFamily="18" charset="-122"/>
              </a:rPr>
              <a:t>market</a:t>
            </a:r>
          </a:p>
          <a:p>
            <a:pPr eaLnBrk="0" hangingPunct="0">
              <a:lnSpc>
                <a:spcPct val="150000"/>
              </a:lnSpc>
              <a:spcBef>
                <a:spcPct val="0"/>
              </a:spcBef>
            </a:pPr>
            <a:r>
              <a:rPr lang="zh-CN" altLang="en-US" sz="2000" dirty="0" smtClean="0">
                <a:latin typeface="汉仪旗黑-50S" panose="00020600040101010101" pitchFamily="18" charset="-122"/>
                <a:ea typeface="汉仪旗黑-50S" panose="00020600040101010101" pitchFamily="18" charset="-122"/>
              </a:rPr>
              <a:t>   </a:t>
            </a:r>
            <a:r>
              <a:rPr lang="zh-CN" altLang="en-US" sz="1600" dirty="0" smtClean="0">
                <a:latin typeface="汉仪旗黑-50S" panose="00020600040101010101" pitchFamily="18" charset="-122"/>
                <a:ea typeface="汉仪旗黑-50S" panose="00020600040101010101" pitchFamily="18" charset="-122"/>
              </a:rPr>
              <a:t>当地</a:t>
            </a:r>
            <a:r>
              <a:rPr lang="zh-CN" altLang="en-US" sz="1600" dirty="0">
                <a:latin typeface="汉仪旗黑-50S" panose="00020600040101010101" pitchFamily="18" charset="-122"/>
                <a:ea typeface="汉仪旗黑-50S" panose="00020600040101010101" pitchFamily="18" charset="-122"/>
              </a:rPr>
              <a:t>市场简介</a:t>
            </a:r>
            <a:r>
              <a:rPr lang="en-US" altLang="zh-CN" sz="1600" dirty="0">
                <a:latin typeface="汉仪旗黑-50S" panose="00020600040101010101" pitchFamily="18" charset="-122"/>
                <a:ea typeface="汉仪旗黑-50S" panose="00020600040101010101" pitchFamily="18" charset="-122"/>
              </a:rPr>
              <a:t>(</a:t>
            </a:r>
            <a:r>
              <a:rPr lang="zh-CN" altLang="en-US" sz="1600" dirty="0">
                <a:latin typeface="汉仪旗黑-50S" panose="00020600040101010101" pitchFamily="18" charset="-122"/>
                <a:ea typeface="汉仪旗黑-50S" panose="00020600040101010101" pitchFamily="18" charset="-122"/>
              </a:rPr>
              <a:t>面积</a:t>
            </a:r>
            <a:r>
              <a:rPr lang="en-US" altLang="zh-CN" sz="1600" dirty="0">
                <a:latin typeface="汉仪旗黑-50S" panose="00020600040101010101" pitchFamily="18" charset="-122"/>
                <a:ea typeface="汉仪旗黑-50S" panose="00020600040101010101" pitchFamily="18" charset="-122"/>
              </a:rPr>
              <a:t>,</a:t>
            </a:r>
            <a:r>
              <a:rPr lang="zh-CN" altLang="en-US" sz="1600" dirty="0">
                <a:latin typeface="汉仪旗黑-50S" panose="00020600040101010101" pitchFamily="18" charset="-122"/>
                <a:ea typeface="汉仪旗黑-50S" panose="00020600040101010101" pitchFamily="18" charset="-122"/>
              </a:rPr>
              <a:t>城市影响力</a:t>
            </a:r>
            <a:r>
              <a:rPr lang="en-US" altLang="zh-CN" sz="1600" dirty="0">
                <a:latin typeface="汉仪旗黑-50S" panose="00020600040101010101" pitchFamily="18" charset="-122"/>
                <a:ea typeface="汉仪旗黑-50S" panose="00020600040101010101" pitchFamily="18" charset="-122"/>
              </a:rPr>
              <a:t>,</a:t>
            </a:r>
            <a:r>
              <a:rPr lang="zh-CN" altLang="en-US" sz="1600" dirty="0">
                <a:latin typeface="汉仪旗黑-50S" panose="00020600040101010101" pitchFamily="18" charset="-122"/>
                <a:ea typeface="汉仪旗黑-50S" panose="00020600040101010101" pitchFamily="18" charset="-122"/>
              </a:rPr>
              <a:t>消费习惯等</a:t>
            </a:r>
            <a:r>
              <a:rPr lang="en-US" altLang="zh-CN" sz="1600" dirty="0">
                <a:latin typeface="汉仪旗黑-50S" panose="00020600040101010101" pitchFamily="18" charset="-122"/>
                <a:ea typeface="汉仪旗黑-50S" panose="00020600040101010101" pitchFamily="18" charset="-122"/>
              </a:rPr>
              <a:t>)</a:t>
            </a:r>
          </a:p>
          <a:p>
            <a:pPr eaLnBrk="0" hangingPunct="0">
              <a:lnSpc>
                <a:spcPct val="150000"/>
              </a:lnSpc>
              <a:spcBef>
                <a:spcPct val="0"/>
              </a:spcBef>
            </a:pPr>
            <a:r>
              <a:rPr lang="en-US" altLang="zh-CN" sz="1600" dirty="0" smtClean="0">
                <a:ea typeface="汉仪旗黑-50S" panose="00020600040101010101" pitchFamily="18" charset="-122"/>
              </a:rPr>
              <a:t>      </a:t>
            </a:r>
            <a:r>
              <a:rPr lang="en-US" altLang="zh-CN" sz="1400" dirty="0" smtClean="0">
                <a:ea typeface="汉仪旗黑-50S" panose="00020600040101010101" pitchFamily="18" charset="-122"/>
              </a:rPr>
              <a:t>Briefing </a:t>
            </a:r>
            <a:r>
              <a:rPr lang="en-US" altLang="zh-CN" sz="1400" dirty="0">
                <a:ea typeface="汉仪旗黑-50S" panose="00020600040101010101" pitchFamily="18" charset="-122"/>
              </a:rPr>
              <a:t>of local market (including area, an influence of this city, consuming habit and so on)</a:t>
            </a:r>
          </a:p>
          <a:p>
            <a:pPr eaLnBrk="0" hangingPunct="0">
              <a:lnSpc>
                <a:spcPct val="150000"/>
              </a:lnSpc>
              <a:spcBef>
                <a:spcPct val="15000"/>
              </a:spcBef>
              <a:buFont typeface="Wingdings" pitchFamily="2" charset="2"/>
              <a:buNone/>
            </a:pPr>
            <a:endParaRPr lang="zh-CN" altLang="en-US" sz="1400" dirty="0">
              <a:ea typeface="汉仪旗黑-50S" panose="00020600040101010101" pitchFamily="18" charset="-122"/>
            </a:endParaRPr>
          </a:p>
        </p:txBody>
      </p:sp>
      <p:sp>
        <p:nvSpPr>
          <p:cNvPr id="3" name="Rectangle 2"/>
          <p:cNvSpPr txBox="1">
            <a:spLocks noChangeArrowheads="1"/>
          </p:cNvSpPr>
          <p:nvPr/>
        </p:nvSpPr>
        <p:spPr>
          <a:xfrm>
            <a:off x="0" y="0"/>
            <a:ext cx="5546723" cy="745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5000"/>
              </a:lnSpc>
            </a:pPr>
            <a:r>
              <a:rPr lang="zh-CN" altLang="en-US" sz="2800" b="1" dirty="0" smtClean="0">
                <a:latin typeface="汉仪旗黑-50S" panose="00020600040101010101" pitchFamily="18" charset="-122"/>
                <a:ea typeface="汉仪旗黑-50S" panose="00020600040101010101" pitchFamily="18" charset="-122"/>
              </a:rPr>
              <a:t>英菲尼迪经销商商业计划书</a:t>
            </a:r>
            <a:br>
              <a:rPr lang="zh-CN" altLang="en-US" sz="2800" b="1" dirty="0" smtClean="0">
                <a:latin typeface="汉仪旗黑-50S" panose="00020600040101010101" pitchFamily="18" charset="-122"/>
                <a:ea typeface="汉仪旗黑-50S" panose="00020600040101010101" pitchFamily="18" charset="-122"/>
              </a:rPr>
            </a:br>
            <a:r>
              <a:rPr lang="en-US" altLang="zh-CN" sz="2000" b="1" dirty="0" smtClean="0">
                <a:latin typeface="+mn-lt"/>
                <a:ea typeface="汉仪旗黑-50S" panose="00020600040101010101" pitchFamily="18" charset="-122"/>
              </a:rPr>
              <a:t>INFINITI Dealer Business Proposal</a:t>
            </a:r>
            <a:endParaRPr lang="ja-JP" altLang="en-US" sz="2000" b="1" dirty="0" smtClean="0">
              <a:latin typeface="+mn-lt"/>
              <a:ea typeface="汉仪旗黑-50S" panose="00020600040101010101" pitchFamily="18" charset="-122"/>
            </a:endParaRPr>
          </a:p>
        </p:txBody>
      </p:sp>
    </p:spTree>
    <p:extLst>
      <p:ext uri="{BB962C8B-B14F-4D97-AF65-F5344CB8AC3E}">
        <p14:creationId xmlns:p14="http://schemas.microsoft.com/office/powerpoint/2010/main" val="1496248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3359" y="0"/>
            <a:ext cx="3378260" cy="763949"/>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800" b="1" dirty="0" smtClean="0">
                <a:latin typeface="汉仪旗黑-50S" panose="00020600040101010101" pitchFamily="18" charset="-122"/>
                <a:ea typeface="汉仪旗黑-50S" panose="00020600040101010101" pitchFamily="18" charset="-122"/>
              </a:rPr>
              <a:t>请提供以下材料</a:t>
            </a:r>
            <a:br>
              <a:rPr lang="zh-CN" altLang="en-US" sz="1800" b="1" dirty="0" smtClean="0">
                <a:latin typeface="汉仪旗黑-50S" panose="00020600040101010101" pitchFamily="18" charset="-122"/>
                <a:ea typeface="汉仪旗黑-50S" panose="00020600040101010101" pitchFamily="18" charset="-122"/>
              </a:rPr>
            </a:br>
            <a:r>
              <a:rPr lang="en-US" altLang="zh-CN" sz="1600" dirty="0" smtClean="0">
                <a:latin typeface="+mn-lt"/>
                <a:ea typeface="宋体" charset="-122"/>
              </a:rPr>
              <a:t>Submitting materials as below</a:t>
            </a:r>
            <a:r>
              <a:rPr lang="en-US" altLang="zh-CN" sz="2200" dirty="0" smtClean="0">
                <a:latin typeface="+mn-lt"/>
                <a:ea typeface="宋体" charset="-122"/>
              </a:rPr>
              <a:t> </a:t>
            </a:r>
            <a:endParaRPr lang="en-US" altLang="zh-CN" sz="2200" dirty="0">
              <a:latin typeface="+mn-lt"/>
              <a:ea typeface="宋体" charset="-122"/>
            </a:endParaRPr>
          </a:p>
        </p:txBody>
      </p:sp>
      <p:sp>
        <p:nvSpPr>
          <p:cNvPr id="5" name="Rectangle 5"/>
          <p:cNvSpPr txBox="1">
            <a:spLocks noChangeArrowheads="1"/>
          </p:cNvSpPr>
          <p:nvPr/>
        </p:nvSpPr>
        <p:spPr>
          <a:xfrm>
            <a:off x="794821" y="1199772"/>
            <a:ext cx="9713745" cy="5502479"/>
          </a:xfr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ct val="0"/>
              </a:spcBef>
              <a:buFontTx/>
              <a:buChar char="•"/>
            </a:pPr>
            <a:r>
              <a:rPr lang="zh-CN" altLang="en-US" sz="1600" dirty="0" smtClean="0">
                <a:latin typeface="+mn-ea"/>
              </a:rPr>
              <a:t>营业执照 </a:t>
            </a:r>
          </a:p>
          <a:p>
            <a:pPr marL="0" indent="0">
              <a:lnSpc>
                <a:spcPct val="150000"/>
              </a:lnSpc>
              <a:spcBef>
                <a:spcPct val="0"/>
              </a:spcBef>
              <a:buFont typeface="Arial" panose="020B0604020202020204" pitchFamily="34" charset="0"/>
              <a:buNone/>
            </a:pPr>
            <a:r>
              <a:rPr lang="en-US" altLang="zh-CN" sz="1600" dirty="0" smtClean="0">
                <a:latin typeface="+mn-ea"/>
              </a:rPr>
              <a:t> </a:t>
            </a:r>
            <a:r>
              <a:rPr lang="en-US" altLang="zh-CN" sz="1600" dirty="0" smtClean="0"/>
              <a:t>Business License </a:t>
            </a:r>
            <a:br>
              <a:rPr lang="en-US" altLang="zh-CN" sz="1600" dirty="0" smtClean="0"/>
            </a:br>
            <a:endParaRPr lang="en-US" altLang="zh-CN" sz="1600" dirty="0" smtClean="0"/>
          </a:p>
          <a:p>
            <a:pPr marL="0" indent="0">
              <a:lnSpc>
                <a:spcPct val="150000"/>
              </a:lnSpc>
              <a:spcBef>
                <a:spcPct val="0"/>
              </a:spcBef>
              <a:buFontTx/>
              <a:buChar char="•"/>
            </a:pPr>
            <a:r>
              <a:rPr lang="zh-CN" altLang="en-US" sz="1600" dirty="0" smtClean="0">
                <a:latin typeface="+mn-ea"/>
              </a:rPr>
              <a:t>汽车行业维修许可证 </a:t>
            </a:r>
          </a:p>
          <a:p>
            <a:pPr marL="0" indent="0">
              <a:lnSpc>
                <a:spcPct val="150000"/>
              </a:lnSpc>
              <a:spcBef>
                <a:spcPct val="0"/>
              </a:spcBef>
              <a:buFont typeface="Arial" panose="020B0604020202020204" pitchFamily="34" charset="0"/>
              <a:buNone/>
            </a:pPr>
            <a:r>
              <a:rPr lang="en-US" altLang="zh-CN" sz="1600" dirty="0" smtClean="0"/>
              <a:t>Automotive </a:t>
            </a:r>
            <a:r>
              <a:rPr lang="en-US" altLang="zh-CN" sz="1600" dirty="0"/>
              <a:t>Maintenance Permit   </a:t>
            </a:r>
            <a:r>
              <a:rPr lang="en-US" altLang="zh-CN" sz="1600" dirty="0" smtClean="0">
                <a:latin typeface="+mn-ea"/>
              </a:rPr>
              <a:t/>
            </a:r>
            <a:br>
              <a:rPr lang="en-US" altLang="zh-CN" sz="1600" dirty="0" smtClean="0">
                <a:latin typeface="+mn-ea"/>
              </a:rPr>
            </a:br>
            <a:endParaRPr lang="en-US" altLang="zh-CN" sz="1600" dirty="0" smtClean="0">
              <a:latin typeface="+mn-ea"/>
            </a:endParaRPr>
          </a:p>
          <a:p>
            <a:pPr marL="0" indent="0">
              <a:lnSpc>
                <a:spcPct val="150000"/>
              </a:lnSpc>
              <a:spcBef>
                <a:spcPct val="5000"/>
              </a:spcBef>
              <a:buFontTx/>
              <a:buChar char="•"/>
            </a:pPr>
            <a:r>
              <a:rPr lang="zh-CN" altLang="en-US" sz="1600" dirty="0" smtClean="0">
                <a:latin typeface="+mn-ea"/>
              </a:rPr>
              <a:t>申请公司验资报告及最近</a:t>
            </a:r>
            <a:r>
              <a:rPr lang="en-US" altLang="zh-CN" sz="1600" dirty="0" smtClean="0">
                <a:latin typeface="+mn-ea"/>
              </a:rPr>
              <a:t>3</a:t>
            </a:r>
            <a:r>
              <a:rPr lang="zh-CN" altLang="en-US" sz="1600" dirty="0" smtClean="0">
                <a:latin typeface="+mn-ea"/>
              </a:rPr>
              <a:t>年的财务审计报告</a:t>
            </a:r>
            <a:r>
              <a:rPr lang="en-US" altLang="zh-CN" sz="1600" dirty="0" smtClean="0">
                <a:latin typeface="+mn-ea"/>
              </a:rPr>
              <a:t>(</a:t>
            </a:r>
            <a:r>
              <a:rPr lang="zh-CN" altLang="en-US" sz="1600" dirty="0" smtClean="0">
                <a:latin typeface="+mn-ea"/>
              </a:rPr>
              <a:t>申请公司及主要</a:t>
            </a:r>
            <a:r>
              <a:rPr lang="en-US" altLang="zh-CN" sz="1600" dirty="0" smtClean="0">
                <a:latin typeface="+mn-ea"/>
              </a:rPr>
              <a:t>4S</a:t>
            </a:r>
            <a:r>
              <a:rPr lang="zh-CN" altLang="en-US" sz="1600" dirty="0" smtClean="0">
                <a:latin typeface="+mn-ea"/>
              </a:rPr>
              <a:t>店的资产负债表，损益表和现金流量表</a:t>
            </a:r>
            <a:r>
              <a:rPr lang="en-US" altLang="zh-CN" sz="1600" dirty="0" smtClean="0">
                <a:latin typeface="+mn-ea"/>
              </a:rPr>
              <a:t>)</a:t>
            </a:r>
            <a:r>
              <a:rPr lang="zh-CN" altLang="en-US" sz="1600" dirty="0" smtClean="0">
                <a:latin typeface="+mn-ea"/>
              </a:rPr>
              <a:t>  </a:t>
            </a:r>
            <a:br>
              <a:rPr lang="zh-CN" altLang="en-US" sz="1600" dirty="0" smtClean="0">
                <a:latin typeface="+mn-ea"/>
              </a:rPr>
            </a:br>
            <a:r>
              <a:rPr lang="zh-CN" altLang="en-US" sz="1600" dirty="0"/>
              <a:t> </a:t>
            </a:r>
            <a:r>
              <a:rPr lang="en-US" altLang="zh-CN" sz="1600" dirty="0"/>
              <a:t>An applicant’s verification of capital statements; audited financial statements for recent 3 years  </a:t>
            </a:r>
          </a:p>
          <a:p>
            <a:pPr marL="0" indent="0">
              <a:lnSpc>
                <a:spcPct val="150000"/>
              </a:lnSpc>
              <a:spcBef>
                <a:spcPct val="5000"/>
              </a:spcBef>
              <a:buFont typeface="Arial" panose="020B0604020202020204" pitchFamily="34" charset="0"/>
              <a:buNone/>
            </a:pPr>
            <a:r>
              <a:rPr lang="en-US" altLang="zh-CN" sz="1600" dirty="0"/>
              <a:t>  (including company application’s and mainly owned 4S shop’s balance sheet, </a:t>
            </a:r>
            <a:r>
              <a:rPr lang="en-US" altLang="zh-CN" sz="1600" dirty="0" err="1"/>
              <a:t>loss&amp;profit</a:t>
            </a:r>
            <a:r>
              <a:rPr lang="en-US" altLang="zh-CN" sz="1600" dirty="0"/>
              <a:t> statements and  </a:t>
            </a:r>
          </a:p>
          <a:p>
            <a:pPr marL="0" indent="0">
              <a:lnSpc>
                <a:spcPct val="150000"/>
              </a:lnSpc>
              <a:spcBef>
                <a:spcPct val="5000"/>
              </a:spcBef>
              <a:buFont typeface="Arial" panose="020B0604020202020204" pitchFamily="34" charset="0"/>
              <a:buNone/>
            </a:pPr>
            <a:r>
              <a:rPr lang="en-US" altLang="zh-CN" sz="1600" dirty="0"/>
              <a:t>  cash flow statements</a:t>
            </a:r>
            <a:r>
              <a:rPr lang="en-US" altLang="zh-CN" sz="1600" dirty="0" smtClean="0"/>
              <a:t>.</a:t>
            </a:r>
            <a:r>
              <a:rPr lang="zh-CN" altLang="en-US" sz="1600" dirty="0" smtClean="0"/>
              <a:t>）</a:t>
            </a:r>
            <a:endParaRPr lang="en-US" altLang="zh-CN" sz="1600" dirty="0"/>
          </a:p>
          <a:p>
            <a:pPr marL="0" indent="0">
              <a:lnSpc>
                <a:spcPct val="150000"/>
              </a:lnSpc>
              <a:spcBef>
                <a:spcPct val="0"/>
              </a:spcBef>
              <a:buFont typeface="Arial" panose="020B0604020202020204" pitchFamily="34" charset="0"/>
              <a:buNone/>
            </a:pPr>
            <a:endParaRPr lang="en-US" altLang="zh-CN" sz="1600" dirty="0" smtClean="0">
              <a:latin typeface="+mn-ea"/>
            </a:endParaRPr>
          </a:p>
          <a:p>
            <a:pPr marL="0" indent="0">
              <a:lnSpc>
                <a:spcPct val="150000"/>
              </a:lnSpc>
              <a:spcBef>
                <a:spcPct val="0"/>
              </a:spcBef>
              <a:buFontTx/>
              <a:buChar char="•"/>
            </a:pPr>
            <a:r>
              <a:rPr lang="zh-CN" altLang="en-US" sz="1600" dirty="0" smtClean="0">
                <a:latin typeface="+mn-ea"/>
              </a:rPr>
              <a:t>银行或其他金融机构出具的申请公司资信证明</a:t>
            </a:r>
          </a:p>
          <a:p>
            <a:pPr marL="0" indent="0">
              <a:lnSpc>
                <a:spcPct val="150000"/>
              </a:lnSpc>
              <a:spcBef>
                <a:spcPct val="5000"/>
              </a:spcBef>
              <a:buFont typeface="Arial" panose="020B0604020202020204" pitchFamily="34" charset="0"/>
              <a:buNone/>
            </a:pPr>
            <a:r>
              <a:rPr lang="en-US" altLang="zh-CN" sz="1600" dirty="0"/>
              <a:t>  Credit certificates issued by a bank or other financial organizations.</a:t>
            </a:r>
          </a:p>
        </p:txBody>
      </p:sp>
    </p:spTree>
    <p:extLst>
      <p:ext uri="{BB962C8B-B14F-4D97-AF65-F5344CB8AC3E}">
        <p14:creationId xmlns:p14="http://schemas.microsoft.com/office/powerpoint/2010/main" val="3342683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0"/>
          <p:cNvSpPr>
            <a:spLocks noChangeArrowheads="1"/>
          </p:cNvSpPr>
          <p:nvPr/>
        </p:nvSpPr>
        <p:spPr bwMode="auto">
          <a:xfrm>
            <a:off x="382917" y="1155687"/>
            <a:ext cx="9946703" cy="497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lnSpc>
                <a:spcPct val="85000"/>
              </a:lnSpc>
              <a:spcBef>
                <a:spcPct val="10000"/>
              </a:spcBef>
              <a:buFont typeface="Wingdings" pitchFamily="2" charset="2"/>
              <a:buChar char="n"/>
            </a:pPr>
            <a:r>
              <a:rPr lang="zh-CN" altLang="en-US" dirty="0">
                <a:latin typeface="汉仪旗黑-50S" panose="00020600040101010101" pitchFamily="18" charset="-122"/>
                <a:ea typeface="汉仪旗黑-50S" panose="00020600040101010101" pitchFamily="18" charset="-122"/>
              </a:rPr>
              <a:t> </a:t>
            </a:r>
            <a:r>
              <a:rPr lang="zh-CN" altLang="en-US" sz="2000" b="1" dirty="0">
                <a:latin typeface="汉仪旗黑-50S" panose="00020600040101010101" pitchFamily="18" charset="-122"/>
                <a:ea typeface="汉仪旗黑-50S" panose="00020600040101010101" pitchFamily="18" charset="-122"/>
              </a:rPr>
              <a:t>销售预测</a:t>
            </a:r>
            <a:r>
              <a:rPr lang="zh-CN" altLang="en-US" sz="2000" dirty="0">
                <a:latin typeface="汉仪旗黑-50S" panose="00020600040101010101" pitchFamily="18" charset="-122"/>
                <a:ea typeface="汉仪旗黑-50S" panose="00020600040101010101" pitchFamily="18" charset="-122"/>
              </a:rPr>
              <a:t> </a:t>
            </a:r>
            <a:r>
              <a:rPr lang="en-US" altLang="zh-CN" sz="2000" dirty="0">
                <a:ea typeface="汉仪旗黑-50S" panose="00020600040101010101" pitchFamily="18" charset="-122"/>
              </a:rPr>
              <a:t>–</a:t>
            </a:r>
            <a:r>
              <a:rPr lang="en-US" altLang="zh-CN" sz="2000" dirty="0">
                <a:latin typeface="汉仪旗黑-50S" panose="00020600040101010101" pitchFamily="18" charset="-122"/>
                <a:ea typeface="汉仪旗黑-50S" panose="00020600040101010101" pitchFamily="18" charset="-122"/>
              </a:rPr>
              <a:t> </a:t>
            </a:r>
            <a:r>
              <a:rPr lang="zh-CN" altLang="en-US" sz="2000" dirty="0">
                <a:latin typeface="汉仪旗黑-50S" panose="00020600040101010101" pitchFamily="18" charset="-122"/>
                <a:ea typeface="汉仪旗黑-50S" panose="00020600040101010101" pitchFamily="18" charset="-122"/>
              </a:rPr>
              <a:t>当地市场数</a:t>
            </a:r>
            <a:r>
              <a:rPr lang="zh-CN" altLang="en-US" sz="2000" dirty="0" smtClean="0">
                <a:latin typeface="汉仪旗黑-50S" panose="00020600040101010101" pitchFamily="18" charset="-122"/>
                <a:ea typeface="汉仪旗黑-50S" panose="00020600040101010101" pitchFamily="18" charset="-122"/>
              </a:rPr>
              <a:t>据</a:t>
            </a:r>
            <a:r>
              <a:rPr lang="zh-CN" altLang="en-US" dirty="0" smtClean="0">
                <a:latin typeface="汉仪旗黑-50S" panose="00020600040101010101" pitchFamily="18" charset="-122"/>
                <a:ea typeface="汉仪旗黑-50S" panose="00020600040101010101" pitchFamily="18" charset="-122"/>
              </a:rPr>
              <a:t> </a:t>
            </a:r>
            <a:r>
              <a:rPr lang="en-US" altLang="zh-CN" sz="1600" dirty="0" smtClean="0">
                <a:ea typeface="汉仪旗黑-50S" panose="00020600040101010101" pitchFamily="18" charset="-122"/>
              </a:rPr>
              <a:t>Local </a:t>
            </a:r>
            <a:r>
              <a:rPr lang="en-US" altLang="zh-CN" sz="1600" dirty="0">
                <a:ea typeface="汉仪旗黑-50S" panose="00020600040101010101" pitchFamily="18" charset="-122"/>
              </a:rPr>
              <a:t>market data</a:t>
            </a:r>
            <a:endParaRPr lang="zh-CN" altLang="en-US" sz="1600" dirty="0">
              <a:ea typeface="汉仪旗黑-50S" panose="00020600040101010101" pitchFamily="18" charset="-122"/>
            </a:endParaRPr>
          </a:p>
        </p:txBody>
      </p:sp>
      <p:graphicFrame>
        <p:nvGraphicFramePr>
          <p:cNvPr id="3" name="Group 94"/>
          <p:cNvGraphicFramePr>
            <a:graphicFrameLocks/>
          </p:cNvGraphicFramePr>
          <p:nvPr>
            <p:extLst>
              <p:ext uri="{D42A27DB-BD31-4B8C-83A1-F6EECF244321}">
                <p14:modId xmlns:p14="http://schemas.microsoft.com/office/powerpoint/2010/main" val="3536387211"/>
              </p:ext>
            </p:extLst>
          </p:nvPr>
        </p:nvGraphicFramePr>
        <p:xfrm>
          <a:off x="472292" y="1559734"/>
          <a:ext cx="9522822" cy="4283078"/>
        </p:xfrm>
        <a:graphic>
          <a:graphicData uri="http://schemas.openxmlformats.org/drawingml/2006/table">
            <a:tbl>
              <a:tblPr/>
              <a:tblGrid>
                <a:gridCol w="3585085">
                  <a:extLst>
                    <a:ext uri="{9D8B030D-6E8A-4147-A177-3AD203B41FA5}">
                      <a16:colId xmlns:a16="http://schemas.microsoft.com/office/drawing/2014/main" val="20000"/>
                    </a:ext>
                  </a:extLst>
                </a:gridCol>
                <a:gridCol w="933206">
                  <a:extLst>
                    <a:ext uri="{9D8B030D-6E8A-4147-A177-3AD203B41FA5}">
                      <a16:colId xmlns:a16="http://schemas.microsoft.com/office/drawing/2014/main" val="20001"/>
                    </a:ext>
                  </a:extLst>
                </a:gridCol>
                <a:gridCol w="1696230">
                  <a:extLst>
                    <a:ext uri="{9D8B030D-6E8A-4147-A177-3AD203B41FA5}">
                      <a16:colId xmlns:a16="http://schemas.microsoft.com/office/drawing/2014/main" val="20002"/>
                    </a:ext>
                  </a:extLst>
                </a:gridCol>
                <a:gridCol w="1696229">
                  <a:extLst>
                    <a:ext uri="{9D8B030D-6E8A-4147-A177-3AD203B41FA5}">
                      <a16:colId xmlns:a16="http://schemas.microsoft.com/office/drawing/2014/main" val="20003"/>
                    </a:ext>
                  </a:extLst>
                </a:gridCol>
                <a:gridCol w="1612072">
                  <a:extLst>
                    <a:ext uri="{9D8B030D-6E8A-4147-A177-3AD203B41FA5}">
                      <a16:colId xmlns:a16="http://schemas.microsoft.com/office/drawing/2014/main" val="20004"/>
                    </a:ext>
                  </a:extLst>
                </a:gridCol>
              </a:tblGrid>
              <a:tr h="419100">
                <a:tc>
                  <a:txBody>
                    <a:bodyPr/>
                    <a:lstStyle/>
                    <a:p>
                      <a:pPr marL="92075"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600" b="1" i="0" u="none" strike="noStrike" cap="none" normalizeH="0" baseline="0" dirty="0" smtClean="0">
                        <a:ln>
                          <a:noFill/>
                        </a:ln>
                        <a:solidFill>
                          <a:schemeClr val="tx1"/>
                        </a:solidFill>
                        <a:effectLst/>
                        <a:latin typeface="+mn-ea"/>
                        <a:ea typeface="+mn-ea"/>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单位</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cap="none" normalizeH="0" baseline="0" dirty="0" smtClean="0">
                          <a:ln>
                            <a:noFill/>
                          </a:ln>
                          <a:solidFill>
                            <a:schemeClr val="tx1"/>
                          </a:solidFill>
                          <a:effectLst/>
                          <a:latin typeface="+mn-ea"/>
                          <a:ea typeface="+mn-ea"/>
                        </a:rPr>
                        <a:t>Unit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前三年</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In the past 3 years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前两年</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en-US"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In the past </a:t>
                      </a:r>
                      <a:r>
                        <a:rPr kumimoji="0" lang="en-US" altLang="zh-CN"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2 years</a:t>
                      </a:r>
                      <a:endParaRPr kumimoji="0" lang="zh-CN" altLang="en-US" sz="1200" b="0" i="0" u="none" strike="noStrike" kern="1200" cap="none" normalizeH="0" baseline="0" dirty="0" smtClean="0">
                        <a:ln>
                          <a:noFill/>
                        </a:ln>
                        <a:solidFill>
                          <a:schemeClr val="tx1"/>
                        </a:solidFill>
                        <a:effectLst/>
                        <a:latin typeface="Infiniti Brand Light" panose="00000400000000000000" pitchFamily="2" charset="0"/>
                        <a:ea typeface="+mn-ea"/>
                        <a:cs typeface="+mn-cs"/>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前一年</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en-US"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In the past </a:t>
                      </a:r>
                      <a:r>
                        <a:rPr kumimoji="0" lang="en-US" altLang="zh-CN"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1 year</a:t>
                      </a:r>
                      <a:endParaRPr kumimoji="0" lang="zh-CN" altLang="en-US" sz="1200" b="0" i="0" u="none" strike="noStrike" kern="1200" cap="none" normalizeH="0" baseline="0" dirty="0" smtClean="0">
                        <a:ln>
                          <a:noFill/>
                        </a:ln>
                        <a:solidFill>
                          <a:schemeClr val="tx1"/>
                        </a:solidFill>
                        <a:effectLst/>
                        <a:latin typeface="Infiniti Brand Light" panose="00000400000000000000" pitchFamily="2" charset="0"/>
                        <a:ea typeface="+mn-ea"/>
                        <a:cs typeface="+mn-cs"/>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2125">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人口总计</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cap="none" normalizeH="0" baseline="0" dirty="0" smtClean="0">
                          <a:ln>
                            <a:noFill/>
                          </a:ln>
                          <a:solidFill>
                            <a:schemeClr val="tx1"/>
                          </a:solidFill>
                          <a:effectLst/>
                          <a:latin typeface="Infiniti Brand Light" panose="00000400000000000000" pitchFamily="2" charset="0"/>
                          <a:ea typeface="+mn-ea"/>
                        </a:rPr>
                        <a:t>Total Population</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400" b="0" i="0" u="none" strike="noStrike" cap="none" normalizeH="0" baseline="0" dirty="0" smtClean="0">
                          <a:ln>
                            <a:noFill/>
                          </a:ln>
                          <a:solidFill>
                            <a:schemeClr val="tx1"/>
                          </a:solidFill>
                          <a:effectLst/>
                          <a:latin typeface="+mn-ea"/>
                          <a:ea typeface="+mn-ea"/>
                        </a:rPr>
                        <a:t>万人</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5925">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国内生产总值</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GDP</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400" b="0" i="0" u="none" strike="noStrike" cap="none" normalizeH="0" baseline="0" dirty="0" smtClean="0">
                          <a:ln>
                            <a:noFill/>
                          </a:ln>
                          <a:solidFill>
                            <a:schemeClr val="tx1"/>
                          </a:solidFill>
                          <a:effectLst/>
                          <a:latin typeface="+mn-ea"/>
                          <a:ea typeface="+mn-ea"/>
                        </a:rPr>
                        <a:t>亿万</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4338">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人均国内生产总值</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GDP per capita</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400" b="0" i="0" u="none" strike="noStrike" cap="none" normalizeH="0" baseline="0" dirty="0" smtClean="0">
                          <a:ln>
                            <a:noFill/>
                          </a:ln>
                          <a:solidFill>
                            <a:schemeClr val="tx1"/>
                          </a:solidFill>
                          <a:effectLst/>
                          <a:latin typeface="+mn-ea"/>
                          <a:ea typeface="+mn-ea"/>
                        </a:rPr>
                        <a:t>元</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4338">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人均收入</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Income per capita</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400" b="0" i="0" u="none" strike="noStrike" cap="none" normalizeH="0" baseline="0" dirty="0" smtClean="0">
                          <a:ln>
                            <a:noFill/>
                          </a:ln>
                          <a:solidFill>
                            <a:schemeClr val="tx1"/>
                          </a:solidFill>
                          <a:effectLst/>
                          <a:latin typeface="+mn-ea"/>
                          <a:ea typeface="+mn-ea"/>
                        </a:rPr>
                        <a:t>元</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2750">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家庭银行存款</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Household Savings</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400" b="0" i="0" u="none" strike="noStrike" cap="none" normalizeH="0" baseline="0" dirty="0" smtClean="0">
                          <a:ln>
                            <a:noFill/>
                          </a:ln>
                          <a:solidFill>
                            <a:schemeClr val="tx1"/>
                          </a:solidFill>
                          <a:effectLst/>
                          <a:latin typeface="+mn-ea"/>
                          <a:ea typeface="+mn-ea"/>
                        </a:rPr>
                        <a:t>亿元</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4338">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保有车辆总计</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Total Units in Operation (UIO)</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400" b="0" i="0" u="none" strike="noStrike" cap="none" normalizeH="0" baseline="0" dirty="0" smtClean="0">
                          <a:ln>
                            <a:noFill/>
                          </a:ln>
                          <a:solidFill>
                            <a:schemeClr val="tx1"/>
                          </a:solidFill>
                          <a:effectLst/>
                          <a:latin typeface="+mn-ea"/>
                          <a:ea typeface="+mn-ea"/>
                        </a:rPr>
                        <a:t>辆</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42913">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豪华汽车保有量</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Total Premium Units in Operation (UIO)</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400" b="0" i="0" u="none" strike="noStrike" cap="none" normalizeH="0" baseline="0" dirty="0" smtClean="0">
                          <a:ln>
                            <a:noFill/>
                          </a:ln>
                          <a:solidFill>
                            <a:schemeClr val="tx1"/>
                          </a:solidFill>
                          <a:effectLst/>
                          <a:latin typeface="+mn-ea"/>
                          <a:ea typeface="+mn-ea"/>
                        </a:rPr>
                        <a:t>辆</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42913">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每百户家庭汽车拥有量</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Unit in Operation (UIO)/per 100 households</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400" b="0" i="0" u="none" strike="noStrike" cap="none" normalizeH="0" baseline="0" dirty="0" smtClean="0">
                          <a:ln>
                            <a:noFill/>
                          </a:ln>
                          <a:solidFill>
                            <a:schemeClr val="tx1"/>
                          </a:solidFill>
                          <a:effectLst/>
                          <a:latin typeface="+mn-ea"/>
                          <a:ea typeface="+mn-ea"/>
                        </a:rPr>
                        <a:t>辆</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14338">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公路总长度</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cap="none" normalizeH="0" baseline="0" dirty="0" smtClean="0">
                          <a:ln>
                            <a:noFill/>
                          </a:ln>
                          <a:solidFill>
                            <a:schemeClr val="tx1"/>
                          </a:solidFill>
                          <a:effectLst/>
                          <a:latin typeface="Infiniti Brand Light" panose="00000400000000000000" pitchFamily="2" charset="0"/>
                          <a:ea typeface="+mn-ea"/>
                        </a:rPr>
                        <a:t>Total </a:t>
                      </a:r>
                      <a:r>
                        <a:rPr kumimoji="0" lang="en-US" altLang="zh-CN" sz="1200" b="0" i="0" u="none" strike="noStrike" kern="1200" cap="none" normalizeH="0" baseline="0" dirty="0" smtClean="0">
                          <a:ln>
                            <a:noFill/>
                          </a:ln>
                          <a:solidFill>
                            <a:schemeClr val="tx1"/>
                          </a:solidFill>
                          <a:effectLst/>
                          <a:latin typeface="Infiniti Brand Light" panose="00000400000000000000" pitchFamily="2" charset="0"/>
                          <a:ea typeface="+mn-ea"/>
                          <a:cs typeface="+mn-cs"/>
                        </a:rPr>
                        <a:t>Length</a:t>
                      </a:r>
                      <a:r>
                        <a:rPr kumimoji="0" lang="en-US" altLang="zh-CN" sz="1200" b="0" i="0" u="none" strike="noStrike" cap="none" normalizeH="0" baseline="0" dirty="0" smtClean="0">
                          <a:ln>
                            <a:noFill/>
                          </a:ln>
                          <a:solidFill>
                            <a:schemeClr val="tx1"/>
                          </a:solidFill>
                          <a:effectLst/>
                          <a:latin typeface="Infiniti Brand Light" panose="00000400000000000000" pitchFamily="2" charset="0"/>
                          <a:ea typeface="+mn-ea"/>
                        </a:rPr>
                        <a:t> of Road</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400" b="0" i="0" u="none" strike="noStrike" cap="none" normalizeH="0" baseline="0" dirty="0" smtClean="0">
                          <a:ln>
                            <a:noFill/>
                          </a:ln>
                          <a:solidFill>
                            <a:schemeClr val="tx1"/>
                          </a:solidFill>
                          <a:effectLst/>
                          <a:latin typeface="+mn-ea"/>
                          <a:ea typeface="+mn-ea"/>
                        </a:rPr>
                        <a:t>公里</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400" b="1"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4" name="Rectangle 2"/>
          <p:cNvSpPr txBox="1">
            <a:spLocks noChangeArrowheads="1"/>
          </p:cNvSpPr>
          <p:nvPr/>
        </p:nvSpPr>
        <p:spPr>
          <a:xfrm>
            <a:off x="0" y="0"/>
            <a:ext cx="5546723" cy="745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5000"/>
              </a:lnSpc>
            </a:pPr>
            <a:r>
              <a:rPr lang="zh-CN" altLang="en-US" sz="2800" b="1" dirty="0" smtClean="0">
                <a:latin typeface="汉仪旗黑-50S" panose="00020600040101010101" pitchFamily="18" charset="-122"/>
                <a:ea typeface="汉仪旗黑-50S" panose="00020600040101010101" pitchFamily="18" charset="-122"/>
              </a:rPr>
              <a:t>英菲尼迪经销商商业计划书</a:t>
            </a:r>
            <a:br>
              <a:rPr lang="zh-CN" altLang="en-US" sz="2800" b="1" dirty="0" smtClean="0">
                <a:latin typeface="汉仪旗黑-50S" panose="00020600040101010101" pitchFamily="18" charset="-122"/>
                <a:ea typeface="汉仪旗黑-50S" panose="00020600040101010101" pitchFamily="18" charset="-122"/>
              </a:rPr>
            </a:br>
            <a:r>
              <a:rPr lang="en-US" altLang="zh-CN" sz="2000" b="1" dirty="0" smtClean="0">
                <a:latin typeface="+mn-lt"/>
                <a:ea typeface="汉仪旗黑-50S" panose="00020600040101010101" pitchFamily="18" charset="-122"/>
              </a:rPr>
              <a:t>INFINITI Dealer Business Proposal</a:t>
            </a:r>
            <a:endParaRPr lang="ja-JP" altLang="en-US" sz="2000" b="1" dirty="0" smtClean="0">
              <a:latin typeface="+mn-lt"/>
              <a:ea typeface="汉仪旗黑-50S" panose="00020600040101010101" pitchFamily="18" charset="-122"/>
            </a:endParaRPr>
          </a:p>
        </p:txBody>
      </p:sp>
    </p:spTree>
    <p:extLst>
      <p:ext uri="{BB962C8B-B14F-4D97-AF65-F5344CB8AC3E}">
        <p14:creationId xmlns:p14="http://schemas.microsoft.com/office/powerpoint/2010/main" val="670671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84235"/>
            <a:ext cx="5546723" cy="745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5000"/>
              </a:lnSpc>
            </a:pPr>
            <a:r>
              <a:rPr lang="zh-CN" altLang="en-US" sz="2800" b="1" dirty="0" smtClean="0">
                <a:latin typeface="汉仪旗黑-50S" panose="00020600040101010101" pitchFamily="18" charset="-122"/>
                <a:ea typeface="汉仪旗黑-50S" panose="00020600040101010101" pitchFamily="18" charset="-122"/>
              </a:rPr>
              <a:t>英菲尼迪经销商商业计划书</a:t>
            </a:r>
            <a:br>
              <a:rPr lang="zh-CN" altLang="en-US" sz="2800" b="1" dirty="0" smtClean="0">
                <a:latin typeface="汉仪旗黑-50S" panose="00020600040101010101" pitchFamily="18" charset="-122"/>
                <a:ea typeface="汉仪旗黑-50S" panose="00020600040101010101" pitchFamily="18" charset="-122"/>
              </a:rPr>
            </a:br>
            <a:r>
              <a:rPr lang="en-US" altLang="zh-CN" sz="2000" b="1" dirty="0" smtClean="0">
                <a:latin typeface="+mn-lt"/>
                <a:ea typeface="汉仪旗黑-50S" panose="00020600040101010101" pitchFamily="18" charset="-122"/>
              </a:rPr>
              <a:t>INFINITI Dealer Business Proposal</a:t>
            </a:r>
            <a:endParaRPr lang="ja-JP" altLang="en-US" sz="2000" b="1" dirty="0" smtClean="0">
              <a:latin typeface="+mn-lt"/>
              <a:ea typeface="汉仪旗黑-50S" panose="00020600040101010101" pitchFamily="18" charset="-122"/>
            </a:endParaRPr>
          </a:p>
        </p:txBody>
      </p:sp>
      <p:sp>
        <p:nvSpPr>
          <p:cNvPr id="3" name="Rectangle 225"/>
          <p:cNvSpPr>
            <a:spLocks noChangeArrowheads="1"/>
          </p:cNvSpPr>
          <p:nvPr/>
        </p:nvSpPr>
        <p:spPr bwMode="auto">
          <a:xfrm>
            <a:off x="613455" y="1088831"/>
            <a:ext cx="8228012" cy="602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lnSpc>
                <a:spcPct val="80000"/>
              </a:lnSpc>
              <a:spcBef>
                <a:spcPct val="10000"/>
              </a:spcBef>
              <a:buFont typeface="Wingdings" pitchFamily="2" charset="2"/>
              <a:buChar char="n"/>
            </a:pPr>
            <a:r>
              <a:rPr lang="en-US" altLang="zh-CN" sz="2000" dirty="0">
                <a:latin typeface="+mn-ea"/>
              </a:rPr>
              <a:t> </a:t>
            </a:r>
            <a:r>
              <a:rPr lang="zh-CN" altLang="en-US" sz="2000" b="1" dirty="0">
                <a:latin typeface="+mn-ea"/>
              </a:rPr>
              <a:t>销售预测</a:t>
            </a:r>
            <a:r>
              <a:rPr lang="zh-CN" altLang="en-US" sz="2000" b="0" dirty="0">
                <a:latin typeface="+mn-ea"/>
              </a:rPr>
              <a:t> </a:t>
            </a:r>
            <a:r>
              <a:rPr lang="en-US" altLang="zh-CN" sz="2000" b="0" dirty="0">
                <a:latin typeface="+mn-ea"/>
              </a:rPr>
              <a:t>– </a:t>
            </a:r>
            <a:r>
              <a:rPr lang="zh-CN" altLang="en-US" sz="2000" b="0" dirty="0">
                <a:latin typeface="+mn-ea"/>
              </a:rPr>
              <a:t>汽车市场历史数据</a:t>
            </a:r>
          </a:p>
          <a:p>
            <a:pPr eaLnBrk="0" hangingPunct="0">
              <a:lnSpc>
                <a:spcPct val="80000"/>
              </a:lnSpc>
              <a:spcBef>
                <a:spcPct val="10000"/>
              </a:spcBef>
              <a:buFont typeface="Wingdings" pitchFamily="2" charset="2"/>
              <a:buNone/>
            </a:pPr>
            <a:r>
              <a:rPr lang="en-US" altLang="zh-CN" sz="2000" dirty="0">
                <a:latin typeface="+mn-ea"/>
              </a:rPr>
              <a:t> </a:t>
            </a:r>
            <a:r>
              <a:rPr lang="en-US" altLang="zh-CN" sz="2000" dirty="0" smtClean="0">
                <a:latin typeface="+mn-ea"/>
              </a:rPr>
              <a:t>  </a:t>
            </a:r>
            <a:r>
              <a:rPr lang="en-US" altLang="zh-CN" sz="1600" b="0" dirty="0" smtClean="0"/>
              <a:t>Historical </a:t>
            </a:r>
            <a:r>
              <a:rPr lang="en-US" altLang="zh-CN" sz="1600" b="0" dirty="0"/>
              <a:t>data in local auto market</a:t>
            </a:r>
            <a:endParaRPr lang="zh-CN" altLang="en-US" sz="1600" b="0" dirty="0"/>
          </a:p>
        </p:txBody>
      </p:sp>
      <p:graphicFrame>
        <p:nvGraphicFramePr>
          <p:cNvPr id="4" name="Group 180"/>
          <p:cNvGraphicFramePr>
            <a:graphicFrameLocks/>
          </p:cNvGraphicFramePr>
          <p:nvPr>
            <p:extLst>
              <p:ext uri="{D42A27DB-BD31-4B8C-83A1-F6EECF244321}">
                <p14:modId xmlns:p14="http://schemas.microsoft.com/office/powerpoint/2010/main" val="1043342268"/>
              </p:ext>
            </p:extLst>
          </p:nvPr>
        </p:nvGraphicFramePr>
        <p:xfrm>
          <a:off x="395205" y="1606143"/>
          <a:ext cx="11623732" cy="4641169"/>
        </p:xfrm>
        <a:graphic>
          <a:graphicData uri="http://schemas.openxmlformats.org/drawingml/2006/table">
            <a:tbl>
              <a:tblPr/>
              <a:tblGrid>
                <a:gridCol w="646950">
                  <a:extLst>
                    <a:ext uri="{9D8B030D-6E8A-4147-A177-3AD203B41FA5}">
                      <a16:colId xmlns:a16="http://schemas.microsoft.com/office/drawing/2014/main" val="20000"/>
                    </a:ext>
                  </a:extLst>
                </a:gridCol>
                <a:gridCol w="708868">
                  <a:extLst>
                    <a:ext uri="{9D8B030D-6E8A-4147-A177-3AD203B41FA5}">
                      <a16:colId xmlns:a16="http://schemas.microsoft.com/office/drawing/2014/main" val="20001"/>
                    </a:ext>
                  </a:extLst>
                </a:gridCol>
                <a:gridCol w="678977">
                  <a:extLst>
                    <a:ext uri="{9D8B030D-6E8A-4147-A177-3AD203B41FA5}">
                      <a16:colId xmlns:a16="http://schemas.microsoft.com/office/drawing/2014/main" val="20002"/>
                    </a:ext>
                  </a:extLst>
                </a:gridCol>
                <a:gridCol w="678977">
                  <a:extLst>
                    <a:ext uri="{9D8B030D-6E8A-4147-A177-3AD203B41FA5}">
                      <a16:colId xmlns:a16="http://schemas.microsoft.com/office/drawing/2014/main" val="20003"/>
                    </a:ext>
                  </a:extLst>
                </a:gridCol>
                <a:gridCol w="871139">
                  <a:extLst>
                    <a:ext uri="{9D8B030D-6E8A-4147-A177-3AD203B41FA5}">
                      <a16:colId xmlns:a16="http://schemas.microsoft.com/office/drawing/2014/main" val="20004"/>
                    </a:ext>
                  </a:extLst>
                </a:gridCol>
                <a:gridCol w="676841">
                  <a:extLst>
                    <a:ext uri="{9D8B030D-6E8A-4147-A177-3AD203B41FA5}">
                      <a16:colId xmlns:a16="http://schemas.microsoft.com/office/drawing/2014/main" val="20005"/>
                    </a:ext>
                  </a:extLst>
                </a:gridCol>
                <a:gridCol w="775058">
                  <a:extLst>
                    <a:ext uri="{9D8B030D-6E8A-4147-A177-3AD203B41FA5}">
                      <a16:colId xmlns:a16="http://schemas.microsoft.com/office/drawing/2014/main" val="20006"/>
                    </a:ext>
                  </a:extLst>
                </a:gridCol>
                <a:gridCol w="580759">
                  <a:extLst>
                    <a:ext uri="{9D8B030D-6E8A-4147-A177-3AD203B41FA5}">
                      <a16:colId xmlns:a16="http://schemas.microsoft.com/office/drawing/2014/main" val="20007"/>
                    </a:ext>
                  </a:extLst>
                </a:gridCol>
                <a:gridCol w="705233">
                  <a:extLst>
                    <a:ext uri="{9D8B030D-6E8A-4147-A177-3AD203B41FA5}">
                      <a16:colId xmlns:a16="http://schemas.microsoft.com/office/drawing/2014/main" val="20008"/>
                    </a:ext>
                  </a:extLst>
                </a:gridCol>
                <a:gridCol w="554503">
                  <a:extLst>
                    <a:ext uri="{9D8B030D-6E8A-4147-A177-3AD203B41FA5}">
                      <a16:colId xmlns:a16="http://schemas.microsoft.com/office/drawing/2014/main" val="20009"/>
                    </a:ext>
                  </a:extLst>
                </a:gridCol>
                <a:gridCol w="580759">
                  <a:extLst>
                    <a:ext uri="{9D8B030D-6E8A-4147-A177-3AD203B41FA5}">
                      <a16:colId xmlns:a16="http://schemas.microsoft.com/office/drawing/2014/main" val="20010"/>
                    </a:ext>
                  </a:extLst>
                </a:gridCol>
                <a:gridCol w="580759">
                  <a:extLst>
                    <a:ext uri="{9D8B030D-6E8A-4147-A177-3AD203B41FA5}">
                      <a16:colId xmlns:a16="http://schemas.microsoft.com/office/drawing/2014/main" val="20011"/>
                    </a:ext>
                  </a:extLst>
                </a:gridCol>
                <a:gridCol w="775057">
                  <a:extLst>
                    <a:ext uri="{9D8B030D-6E8A-4147-A177-3AD203B41FA5}">
                      <a16:colId xmlns:a16="http://schemas.microsoft.com/office/drawing/2014/main" val="20012"/>
                    </a:ext>
                  </a:extLst>
                </a:gridCol>
                <a:gridCol w="678977">
                  <a:extLst>
                    <a:ext uri="{9D8B030D-6E8A-4147-A177-3AD203B41FA5}">
                      <a16:colId xmlns:a16="http://schemas.microsoft.com/office/drawing/2014/main" val="20013"/>
                    </a:ext>
                  </a:extLst>
                </a:gridCol>
                <a:gridCol w="580759">
                  <a:extLst>
                    <a:ext uri="{9D8B030D-6E8A-4147-A177-3AD203B41FA5}">
                      <a16:colId xmlns:a16="http://schemas.microsoft.com/office/drawing/2014/main" val="20014"/>
                    </a:ext>
                  </a:extLst>
                </a:gridCol>
                <a:gridCol w="676843">
                  <a:extLst>
                    <a:ext uri="{9D8B030D-6E8A-4147-A177-3AD203B41FA5}">
                      <a16:colId xmlns:a16="http://schemas.microsoft.com/office/drawing/2014/main" val="20015"/>
                    </a:ext>
                  </a:extLst>
                </a:gridCol>
                <a:gridCol w="873273">
                  <a:extLst>
                    <a:ext uri="{9D8B030D-6E8A-4147-A177-3AD203B41FA5}">
                      <a16:colId xmlns:a16="http://schemas.microsoft.com/office/drawing/2014/main" val="20016"/>
                    </a:ext>
                  </a:extLst>
                </a:gridCol>
              </a:tblGrid>
              <a:tr h="384647">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rgbClr val="FFFFFF"/>
                          </a:solidFill>
                          <a:effectLst/>
                          <a:latin typeface="+mn-ea"/>
                          <a:ea typeface="+mn-ea"/>
                        </a:rPr>
                        <a:t>所有</a:t>
                      </a:r>
                      <a:endParaRPr kumimoji="0" lang="zh-CN" altLang="en-US" sz="1000" b="0" i="0" u="none" strike="noStrike" cap="none" normalizeH="0" baseline="0" dirty="0" smtClean="0">
                        <a:ln>
                          <a:noFill/>
                        </a:ln>
                        <a:solidFill>
                          <a:schemeClr val="tx1"/>
                        </a:solidFill>
                        <a:effectLst/>
                        <a:latin typeface="+mn-ea"/>
                        <a:ea typeface="+mn-ea"/>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rgbClr val="FFFFFF"/>
                          </a:solidFill>
                          <a:effectLst/>
                          <a:latin typeface="+mn-ea"/>
                          <a:ea typeface="+mn-ea"/>
                        </a:rPr>
                        <a:t>车系</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rgbClr val="FFFFFF"/>
                          </a:solidFill>
                          <a:effectLst/>
                          <a:latin typeface="Infiniti Brand Light" panose="00000400000000000000" pitchFamily="2" charset="0"/>
                          <a:ea typeface="+mn-ea"/>
                        </a:rPr>
                        <a:t>All series of cars</a:t>
                      </a:r>
                      <a:endParaRPr kumimoji="0" lang="en-US" altLang="zh-CN" sz="1000" b="0" i="0" u="none" strike="noStrike" cap="none" normalizeH="0" baseline="0" dirty="0" smtClean="0">
                        <a:ln>
                          <a:noFill/>
                        </a:ln>
                        <a:solidFill>
                          <a:schemeClr val="tx1"/>
                        </a:solidFill>
                        <a:effectLst/>
                        <a:latin typeface="Infiniti Brand Light" panose="00000400000000000000" pitchFamily="2" charset="0"/>
                        <a:ea typeface="+mn-ea"/>
                      </a:endParaRP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BF9000"/>
                    </a:solidFill>
                  </a:tcPr>
                </a:tc>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mn-ea"/>
                          <a:ea typeface="+mn-ea"/>
                        </a:rPr>
                        <a:t>年保有量</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mn-lt"/>
                          <a:ea typeface="+mn-ea"/>
                        </a:rPr>
                        <a:t>Unit of operation per year</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mn-ea"/>
                          <a:ea typeface="+mn-ea"/>
                        </a:rPr>
                        <a:t>上牌数</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kern="1200" cap="none" normalizeH="0" baseline="0" dirty="0" smtClean="0">
                          <a:ln>
                            <a:noFill/>
                          </a:ln>
                          <a:solidFill>
                            <a:schemeClr val="tx1"/>
                          </a:solidFill>
                          <a:effectLst/>
                          <a:latin typeface="+mn-lt"/>
                          <a:ea typeface="+mn-ea"/>
                          <a:cs typeface="+mn-cs"/>
                        </a:rPr>
                        <a:t>Registered Number</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mn-ea"/>
                          <a:ea typeface="+mn-ea"/>
                        </a:rPr>
                        <a:t>市场份额</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kern="1200" cap="none" normalizeH="0" baseline="0" dirty="0" smtClean="0">
                          <a:ln>
                            <a:noFill/>
                          </a:ln>
                          <a:solidFill>
                            <a:schemeClr val="tx1"/>
                          </a:solidFill>
                          <a:effectLst/>
                          <a:latin typeface="+mn-lt"/>
                          <a:ea typeface="+mn-ea"/>
                          <a:cs typeface="+mn-cs"/>
                        </a:rPr>
                        <a:t>Market Share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mn-ea"/>
                          <a:ea typeface="+mn-ea"/>
                        </a:rPr>
                        <a:t>经销商数量</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kern="1200" cap="none" normalizeH="0" baseline="0" dirty="0" smtClean="0">
                          <a:ln>
                            <a:noFill/>
                          </a:ln>
                          <a:solidFill>
                            <a:schemeClr val="tx1"/>
                          </a:solidFill>
                          <a:effectLst/>
                          <a:latin typeface="+mn-lt"/>
                          <a:ea typeface="+mn-ea"/>
                          <a:cs typeface="+mn-cs"/>
                        </a:rPr>
                        <a:t>Quantity of Dealers</a:t>
                      </a: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342884">
                <a:tc vMerge="1">
                  <a:txBody>
                    <a:bodyPr/>
                    <a:lstStyle/>
                    <a:p>
                      <a:endParaRPr lang="zh-CN" altLang="en-US"/>
                    </a:p>
                  </a:txBody>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800" b="0" i="0" u="none" strike="noStrike" cap="none" normalizeH="0" baseline="0" dirty="0" smtClean="0">
                          <a:ln>
                            <a:noFill/>
                          </a:ln>
                          <a:solidFill>
                            <a:schemeClr val="tx1"/>
                          </a:solidFill>
                          <a:effectLst/>
                          <a:latin typeface="创艺简黑体" pitchFamily="2" charset="-122"/>
                          <a:ea typeface="创艺简黑体" pitchFamily="2" charset="-122"/>
                        </a:rPr>
                        <a:t>前三年</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800" b="0" i="0" u="none" strike="noStrike" kern="1200" cap="none" normalizeH="0" baseline="0" dirty="0" smtClean="0">
                          <a:ln>
                            <a:noFill/>
                          </a:ln>
                          <a:solidFill>
                            <a:schemeClr val="tx1"/>
                          </a:solidFill>
                          <a:effectLst/>
                          <a:latin typeface="Arial" charset="0"/>
                          <a:ea typeface="创艺简黑体" pitchFamily="2" charset="-122"/>
                          <a:cs typeface="+mn-cs"/>
                        </a:rPr>
                        <a:t>I</a:t>
                      </a:r>
                      <a:r>
                        <a:rPr kumimoji="0" lang="en-US" altLang="zh-CN" sz="1000" b="0" i="0" u="none" strike="noStrike" kern="1200" cap="none" normalizeH="0" baseline="0" dirty="0" smtClean="0">
                          <a:ln>
                            <a:noFill/>
                          </a:ln>
                          <a:solidFill>
                            <a:schemeClr val="tx1"/>
                          </a:solidFill>
                          <a:effectLst/>
                          <a:latin typeface="+mn-lt"/>
                          <a:ea typeface="+mn-ea"/>
                          <a:cs typeface="+mn-cs"/>
                        </a:rPr>
                        <a:t>n the past 3 years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mn-ea"/>
                          <a:ea typeface="+mn-ea"/>
                        </a:rPr>
                        <a:t>前两年</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mn-ea"/>
                          <a:ea typeface="+mn-ea"/>
                        </a:rPr>
                        <a:t>I</a:t>
                      </a:r>
                      <a:r>
                        <a:rPr kumimoji="0" lang="en-US" altLang="zh-CN" sz="800" b="0" i="0" u="none" strike="noStrike" kern="1200" cap="none" normalizeH="0" baseline="0" dirty="0" smtClean="0">
                          <a:ln>
                            <a:noFill/>
                          </a:ln>
                          <a:solidFill>
                            <a:schemeClr val="tx1"/>
                          </a:solidFill>
                          <a:effectLst/>
                          <a:latin typeface="Arial" charset="0"/>
                          <a:ea typeface="创艺简黑体" pitchFamily="2" charset="-122"/>
                          <a:cs typeface="+mn-cs"/>
                        </a:rPr>
                        <a:t>n the past 2 years</a:t>
                      </a:r>
                      <a:endParaRPr kumimoji="0" lang="zh-CN" altLang="en-US" sz="800" b="0" i="0" u="none" strike="noStrike" kern="1200" cap="none" normalizeH="0" baseline="0" dirty="0" smtClean="0">
                        <a:ln>
                          <a:noFill/>
                        </a:ln>
                        <a:solidFill>
                          <a:schemeClr val="tx1"/>
                        </a:solidFill>
                        <a:effectLst/>
                        <a:latin typeface="Arial" charset="0"/>
                        <a:ea typeface="创艺简黑体" pitchFamily="2" charset="-122"/>
                        <a:cs typeface="+mn-cs"/>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mn-ea"/>
                          <a:ea typeface="+mn-ea"/>
                        </a:rPr>
                        <a:t>前一年</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mn-lt"/>
                          <a:ea typeface="+mn-ea"/>
                        </a:rPr>
                        <a:t>In the past 1 year</a:t>
                      </a:r>
                      <a:endParaRPr kumimoji="0" lang="zh-CN" altLang="en-US" sz="1000" b="0" i="0" u="none" strike="noStrike" cap="none" normalizeH="0" baseline="0" dirty="0" smtClean="0">
                        <a:ln>
                          <a:noFill/>
                        </a:ln>
                        <a:solidFill>
                          <a:schemeClr val="tx1"/>
                        </a:solidFill>
                        <a:effectLst/>
                        <a:latin typeface="+mn-lt"/>
                        <a:ea typeface="+mn-ea"/>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mn-ea"/>
                          <a:ea typeface="+mn-ea"/>
                        </a:rPr>
                        <a:t>当年累计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mn-ea"/>
                          <a:ea typeface="+mn-ea"/>
                        </a:rPr>
                        <a:t>前三年</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mn-lt"/>
                          <a:ea typeface="+mn-ea"/>
                        </a:rPr>
                        <a:t>In the past 3 years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mn-ea"/>
                          <a:ea typeface="+mn-ea"/>
                        </a:rPr>
                        <a:t>前两年</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mn-ea"/>
                          <a:ea typeface="+mn-ea"/>
                        </a:rPr>
                        <a:t>I</a:t>
                      </a:r>
                      <a:r>
                        <a:rPr kumimoji="0" lang="en-US" altLang="zh-CN" sz="1000" b="0" i="0" u="none" strike="noStrike" kern="1200" cap="none" normalizeH="0" baseline="0" dirty="0" smtClean="0">
                          <a:ln>
                            <a:noFill/>
                          </a:ln>
                          <a:solidFill>
                            <a:schemeClr val="tx1"/>
                          </a:solidFill>
                          <a:effectLst/>
                          <a:latin typeface="+mn-lt"/>
                          <a:ea typeface="+mn-ea"/>
                          <a:cs typeface="+mn-cs"/>
                        </a:rPr>
                        <a:t>n the past 2 years</a:t>
                      </a:r>
                      <a:endParaRPr kumimoji="0" lang="zh-CN" altLang="en-US" sz="1000" b="0" i="0" u="none" strike="noStrike" kern="1200" cap="none" normalizeH="0" baseline="0" dirty="0" smtClean="0">
                        <a:ln>
                          <a:noFill/>
                        </a:ln>
                        <a:solidFill>
                          <a:schemeClr val="tx1"/>
                        </a:solidFill>
                        <a:effectLst/>
                        <a:latin typeface="+mn-lt"/>
                        <a:ea typeface="+mn-ea"/>
                        <a:cs typeface="+mn-cs"/>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mn-ea"/>
                          <a:ea typeface="+mn-ea"/>
                        </a:rPr>
                        <a:t>前一年</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kern="1200" cap="none" normalizeH="0" baseline="0" dirty="0" smtClean="0">
                          <a:ln>
                            <a:noFill/>
                          </a:ln>
                          <a:solidFill>
                            <a:schemeClr val="tx1"/>
                          </a:solidFill>
                          <a:effectLst/>
                          <a:latin typeface="+mn-lt"/>
                          <a:ea typeface="+mn-ea"/>
                          <a:cs typeface="+mn-cs"/>
                        </a:rPr>
                        <a:t>In the past 1 year</a:t>
                      </a:r>
                      <a:endParaRPr kumimoji="0" lang="zh-CN" altLang="en-US" sz="1000" b="0" i="0" u="none" strike="noStrike" kern="1200" cap="none" normalizeH="0" baseline="0" dirty="0" smtClean="0">
                        <a:ln>
                          <a:noFill/>
                        </a:ln>
                        <a:solidFill>
                          <a:schemeClr val="tx1"/>
                        </a:solidFill>
                        <a:effectLst/>
                        <a:latin typeface="+mn-lt"/>
                        <a:ea typeface="+mn-ea"/>
                        <a:cs typeface="+mn-cs"/>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mn-ea"/>
                          <a:ea typeface="+mn-ea"/>
                        </a:rPr>
                        <a:t>当年累计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mn-ea"/>
                          <a:ea typeface="+mn-ea"/>
                        </a:rPr>
                        <a:t>前三年</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kern="1200" cap="none" normalizeH="0" baseline="0" dirty="0" smtClean="0">
                          <a:ln>
                            <a:noFill/>
                          </a:ln>
                          <a:solidFill>
                            <a:schemeClr val="tx1"/>
                          </a:solidFill>
                          <a:effectLst/>
                          <a:latin typeface="+mn-lt"/>
                          <a:ea typeface="+mn-ea"/>
                          <a:cs typeface="+mn-cs"/>
                        </a:rPr>
                        <a:t>In the past 3 years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mn-ea"/>
                          <a:ea typeface="+mn-ea"/>
                        </a:rPr>
                        <a:t>前两年</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kern="1200" cap="none" normalizeH="0" baseline="0" dirty="0" smtClean="0">
                          <a:ln>
                            <a:noFill/>
                          </a:ln>
                          <a:solidFill>
                            <a:schemeClr val="tx1"/>
                          </a:solidFill>
                          <a:effectLst/>
                          <a:latin typeface="+mn-lt"/>
                          <a:ea typeface="+mn-ea"/>
                          <a:cs typeface="+mn-cs"/>
                        </a:rPr>
                        <a:t> In the past 2 years</a:t>
                      </a:r>
                      <a:endParaRPr kumimoji="0" lang="zh-CN" altLang="en-US" sz="1000" b="0" i="0" u="none" strike="noStrike" kern="1200" cap="none" normalizeH="0" baseline="0" dirty="0" smtClean="0">
                        <a:ln>
                          <a:noFill/>
                        </a:ln>
                        <a:solidFill>
                          <a:schemeClr val="tx1"/>
                        </a:solidFill>
                        <a:effectLst/>
                        <a:latin typeface="+mn-lt"/>
                        <a:ea typeface="+mn-ea"/>
                        <a:cs typeface="+mn-cs"/>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mn-ea"/>
                          <a:ea typeface="+mn-ea"/>
                        </a:rPr>
                        <a:t>前一年</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kern="1200" cap="none" normalizeH="0" baseline="0" dirty="0" smtClean="0">
                          <a:ln>
                            <a:noFill/>
                          </a:ln>
                          <a:solidFill>
                            <a:schemeClr val="tx1"/>
                          </a:solidFill>
                          <a:effectLst/>
                          <a:latin typeface="+mn-lt"/>
                          <a:ea typeface="+mn-ea"/>
                          <a:cs typeface="+mn-cs"/>
                        </a:rPr>
                        <a:t> In the past 1 year</a:t>
                      </a:r>
                      <a:endParaRPr kumimoji="0" lang="zh-CN" altLang="en-US" sz="1000" b="0" i="0" u="none" strike="noStrike" kern="1200" cap="none" normalizeH="0" baseline="0" dirty="0" smtClean="0">
                        <a:ln>
                          <a:noFill/>
                        </a:ln>
                        <a:solidFill>
                          <a:schemeClr val="tx1"/>
                        </a:solidFill>
                        <a:effectLst/>
                        <a:latin typeface="+mn-lt"/>
                        <a:ea typeface="+mn-ea"/>
                        <a:cs typeface="+mn-cs"/>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mn-ea"/>
                          <a:ea typeface="+mn-ea"/>
                        </a:rPr>
                        <a:t>当年累计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mn-ea"/>
                          <a:ea typeface="+mn-ea"/>
                        </a:rPr>
                        <a:t>前三年</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mn-ea"/>
                          <a:ea typeface="+mn-ea"/>
                        </a:rPr>
                        <a:t>I</a:t>
                      </a:r>
                      <a:r>
                        <a:rPr kumimoji="0" lang="en-US" altLang="zh-CN" sz="1000" b="0" i="0" u="none" strike="noStrike" kern="1200" cap="none" normalizeH="0" baseline="0" dirty="0" smtClean="0">
                          <a:ln>
                            <a:noFill/>
                          </a:ln>
                          <a:solidFill>
                            <a:schemeClr val="tx1"/>
                          </a:solidFill>
                          <a:effectLst/>
                          <a:latin typeface="+mn-lt"/>
                          <a:ea typeface="+mn-ea"/>
                          <a:cs typeface="+mn-cs"/>
                        </a:rPr>
                        <a:t>n the past 3 years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mn-ea"/>
                          <a:ea typeface="+mn-ea"/>
                        </a:rPr>
                        <a:t>前两年</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kern="1200" cap="none" normalizeH="0" baseline="0" dirty="0" smtClean="0">
                          <a:ln>
                            <a:noFill/>
                          </a:ln>
                          <a:solidFill>
                            <a:schemeClr val="tx1"/>
                          </a:solidFill>
                          <a:effectLst/>
                          <a:latin typeface="+mn-lt"/>
                          <a:ea typeface="+mn-ea"/>
                          <a:cs typeface="+mn-cs"/>
                        </a:rPr>
                        <a:t>In the past 2 years</a:t>
                      </a:r>
                      <a:endParaRPr kumimoji="0" lang="zh-CN" altLang="en-US" sz="1000" b="0" i="0" u="none" strike="noStrike" kern="1200" cap="none" normalizeH="0" baseline="0" dirty="0" smtClean="0">
                        <a:ln>
                          <a:noFill/>
                        </a:ln>
                        <a:solidFill>
                          <a:schemeClr val="tx1"/>
                        </a:solidFill>
                        <a:effectLst/>
                        <a:latin typeface="+mn-lt"/>
                        <a:ea typeface="+mn-ea"/>
                        <a:cs typeface="+mn-cs"/>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mn-ea"/>
                          <a:ea typeface="+mn-ea"/>
                        </a:rPr>
                        <a:t>前一年</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mn-lt"/>
                          <a:ea typeface="+mn-ea"/>
                        </a:rPr>
                        <a:t>In</a:t>
                      </a:r>
                      <a:r>
                        <a:rPr kumimoji="0" lang="en-US" altLang="zh-CN" sz="1000" b="0" i="0" u="none" strike="noStrike" kern="1200" cap="none" normalizeH="0" baseline="0" dirty="0" smtClean="0">
                          <a:ln>
                            <a:noFill/>
                          </a:ln>
                          <a:solidFill>
                            <a:schemeClr val="tx1"/>
                          </a:solidFill>
                          <a:effectLst/>
                          <a:latin typeface="+mn-lt"/>
                          <a:ea typeface="+mn-ea"/>
                          <a:cs typeface="+mn-cs"/>
                        </a:rPr>
                        <a:t> the past 1 year</a:t>
                      </a:r>
                      <a:endParaRPr kumimoji="0" lang="zh-CN" altLang="en-US" sz="1000" b="0" i="0" u="none" strike="noStrike" kern="1200" cap="none" normalizeH="0" baseline="0" dirty="0" smtClean="0">
                        <a:ln>
                          <a:noFill/>
                        </a:ln>
                        <a:solidFill>
                          <a:schemeClr val="tx1"/>
                        </a:solidFill>
                        <a:effectLst/>
                        <a:latin typeface="+mn-lt"/>
                        <a:ea typeface="+mn-ea"/>
                        <a:cs typeface="+mn-cs"/>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smtClean="0">
                          <a:ln>
                            <a:noFill/>
                          </a:ln>
                          <a:solidFill>
                            <a:schemeClr val="tx1"/>
                          </a:solidFill>
                          <a:effectLst/>
                          <a:latin typeface="+mn-ea"/>
                          <a:ea typeface="+mn-ea"/>
                        </a:rPr>
                        <a:t>当年累计 </a:t>
                      </a: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104659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mn-ea"/>
                          <a:ea typeface="+mn-ea"/>
                        </a:rPr>
                        <a:t>至</a:t>
                      </a:r>
                      <a:r>
                        <a:rPr kumimoji="0" lang="en-US" altLang="zh-CN" sz="1000" b="0" i="0" u="none" strike="noStrike" cap="none" normalizeH="0" baseline="0" dirty="0" smtClean="0">
                          <a:ln>
                            <a:noFill/>
                          </a:ln>
                          <a:solidFill>
                            <a:schemeClr val="tx1"/>
                          </a:solidFill>
                          <a:effectLst/>
                          <a:latin typeface="+mn-ea"/>
                          <a:ea typeface="+mn-ea"/>
                        </a:rPr>
                        <a:t>__</a:t>
                      </a:r>
                      <a:r>
                        <a:rPr kumimoji="0" lang="zh-CN" altLang="en-US" sz="1000" b="0" i="0" u="none" strike="noStrike" cap="none" normalizeH="0" baseline="0" dirty="0" smtClean="0">
                          <a:ln>
                            <a:noFill/>
                          </a:ln>
                          <a:solidFill>
                            <a:schemeClr val="tx1"/>
                          </a:solidFill>
                          <a:effectLst/>
                          <a:latin typeface="+mn-ea"/>
                          <a:ea typeface="+mn-ea"/>
                        </a:rPr>
                        <a:t>月</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mn-lt"/>
                          <a:ea typeface="+mn-ea"/>
                        </a:rPr>
                        <a:t>Accumulated data to_ (Month) in this year</a:t>
                      </a:r>
                      <a:endParaRPr kumimoji="0" lang="zh-CN" altLang="en-US" sz="1000" b="0" i="0" u="none" strike="noStrike" cap="none" normalizeH="0" baseline="0" dirty="0" smtClean="0">
                        <a:ln>
                          <a:noFill/>
                        </a:ln>
                        <a:solidFill>
                          <a:schemeClr val="tx1"/>
                        </a:solidFill>
                        <a:effectLst/>
                        <a:latin typeface="+mn-lt"/>
                        <a:ea typeface="+mn-ea"/>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mn-ea"/>
                          <a:ea typeface="+mn-ea"/>
                        </a:rPr>
                        <a:t>至</a:t>
                      </a:r>
                      <a:r>
                        <a:rPr kumimoji="0" lang="en-US" altLang="zh-CN" sz="1000" b="0" i="0" u="none" strike="noStrike" cap="none" normalizeH="0" baseline="0" dirty="0" smtClean="0">
                          <a:ln>
                            <a:noFill/>
                          </a:ln>
                          <a:solidFill>
                            <a:schemeClr val="tx1"/>
                          </a:solidFill>
                          <a:effectLst/>
                          <a:latin typeface="+mn-ea"/>
                          <a:ea typeface="+mn-ea"/>
                        </a:rPr>
                        <a:t>__ </a:t>
                      </a:r>
                      <a:r>
                        <a:rPr kumimoji="0" lang="zh-CN" altLang="en-US" sz="1000" b="0" i="0" u="none" strike="noStrike" cap="none" normalizeH="0" baseline="0" dirty="0" smtClean="0">
                          <a:ln>
                            <a:noFill/>
                          </a:ln>
                          <a:solidFill>
                            <a:schemeClr val="tx1"/>
                          </a:solidFill>
                          <a:effectLst/>
                          <a:latin typeface="+mn-ea"/>
                          <a:ea typeface="+mn-ea"/>
                        </a:rPr>
                        <a:t>月</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kern="1200" cap="none" normalizeH="0" baseline="0" dirty="0" smtClean="0">
                          <a:ln>
                            <a:noFill/>
                          </a:ln>
                          <a:solidFill>
                            <a:schemeClr val="tx1"/>
                          </a:solidFill>
                          <a:effectLst/>
                          <a:latin typeface="+mn-lt"/>
                          <a:ea typeface="+mn-ea"/>
                          <a:cs typeface="+mn-cs"/>
                        </a:rPr>
                        <a:t>Accumulated data to_ (Month) in this year</a:t>
                      </a:r>
                      <a:endParaRPr kumimoji="0" lang="zh-CN" altLang="en-US" sz="1000" b="0" i="0" u="none" strike="noStrike" kern="1200" cap="none" normalizeH="0" baseline="0" dirty="0" smtClean="0">
                        <a:ln>
                          <a:noFill/>
                        </a:ln>
                        <a:solidFill>
                          <a:schemeClr val="tx1"/>
                        </a:solidFill>
                        <a:effectLst/>
                        <a:latin typeface="+mn-lt"/>
                        <a:ea typeface="+mn-ea"/>
                        <a:cs typeface="+mn-cs"/>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mn-ea"/>
                          <a:ea typeface="+mn-ea"/>
                        </a:rPr>
                        <a:t>至 </a:t>
                      </a:r>
                      <a:r>
                        <a:rPr kumimoji="0" lang="en-US" altLang="zh-CN" sz="1000" b="0" i="0" u="none" strike="noStrike" cap="none" normalizeH="0" baseline="0" dirty="0" smtClean="0">
                          <a:ln>
                            <a:noFill/>
                          </a:ln>
                          <a:solidFill>
                            <a:schemeClr val="tx1"/>
                          </a:solidFill>
                          <a:effectLst/>
                          <a:latin typeface="+mn-ea"/>
                          <a:ea typeface="+mn-ea"/>
                        </a:rPr>
                        <a:t>__</a:t>
                      </a:r>
                      <a:r>
                        <a:rPr kumimoji="0" lang="zh-CN" altLang="en-US" sz="1000" b="0" i="0" u="none" strike="noStrike" cap="none" normalizeH="0" baseline="0" dirty="0" smtClean="0">
                          <a:ln>
                            <a:noFill/>
                          </a:ln>
                          <a:solidFill>
                            <a:schemeClr val="tx1"/>
                          </a:solidFill>
                          <a:effectLst/>
                          <a:latin typeface="+mn-ea"/>
                          <a:ea typeface="+mn-ea"/>
                        </a:rPr>
                        <a:t>月</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kern="1200" cap="none" normalizeH="0" baseline="0" dirty="0" smtClean="0">
                          <a:ln>
                            <a:noFill/>
                          </a:ln>
                          <a:solidFill>
                            <a:schemeClr val="tx1"/>
                          </a:solidFill>
                          <a:effectLst/>
                          <a:latin typeface="+mn-lt"/>
                          <a:ea typeface="+mn-ea"/>
                          <a:cs typeface="+mn-cs"/>
                        </a:rPr>
                        <a:t>Accumulated data to_ (Month) in this year</a:t>
                      </a:r>
                      <a:endParaRPr kumimoji="0" lang="zh-CN" altLang="en-US" sz="1000" b="0" i="0" u="none" strike="noStrike" kern="1200" cap="none" normalizeH="0" baseline="0" dirty="0" smtClean="0">
                        <a:ln>
                          <a:noFill/>
                        </a:ln>
                        <a:solidFill>
                          <a:schemeClr val="tx1"/>
                        </a:solidFill>
                        <a:effectLst/>
                        <a:latin typeface="+mn-lt"/>
                        <a:ea typeface="+mn-ea"/>
                        <a:cs typeface="+mn-cs"/>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mn-ea"/>
                          <a:ea typeface="+mn-ea"/>
                        </a:rPr>
                        <a:t>至</a:t>
                      </a:r>
                      <a:r>
                        <a:rPr kumimoji="0" lang="en-US" altLang="zh-CN" sz="1000" b="0" i="0" u="none" strike="noStrike" cap="none" normalizeH="0" baseline="0" dirty="0" smtClean="0">
                          <a:ln>
                            <a:noFill/>
                          </a:ln>
                          <a:solidFill>
                            <a:schemeClr val="tx1"/>
                          </a:solidFill>
                          <a:effectLst/>
                          <a:latin typeface="+mn-ea"/>
                          <a:ea typeface="+mn-ea"/>
                        </a:rPr>
                        <a:t>__</a:t>
                      </a:r>
                      <a:r>
                        <a:rPr kumimoji="0" lang="zh-CN" altLang="en-US" sz="1000" b="0" i="0" u="none" strike="noStrike" cap="none" normalizeH="0" baseline="0" dirty="0" smtClean="0">
                          <a:ln>
                            <a:noFill/>
                          </a:ln>
                          <a:solidFill>
                            <a:schemeClr val="tx1"/>
                          </a:solidFill>
                          <a:effectLst/>
                          <a:latin typeface="+mn-ea"/>
                          <a:ea typeface="+mn-ea"/>
                        </a:rPr>
                        <a:t>月</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000" b="0" i="0" u="none" strike="noStrike" kern="1200" cap="none" normalizeH="0" baseline="0" dirty="0" smtClean="0">
                          <a:ln>
                            <a:noFill/>
                          </a:ln>
                          <a:solidFill>
                            <a:schemeClr val="tx1"/>
                          </a:solidFill>
                          <a:effectLst/>
                          <a:latin typeface="+mn-lt"/>
                          <a:ea typeface="+mn-ea"/>
                          <a:cs typeface="+mn-cs"/>
                        </a:rPr>
                        <a:t>Accumulated data to_ (Month) in this year</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dirty="0" smtClean="0">
                        <a:ln>
                          <a:noFill/>
                        </a:ln>
                        <a:solidFill>
                          <a:schemeClr val="tx1"/>
                        </a:solidFill>
                        <a:effectLst/>
                        <a:latin typeface="+mn-ea"/>
                        <a:ea typeface="+mn-ea"/>
                      </a:endParaRP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6414">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2400" b="0" i="0" u="none" strike="noStrike" cap="none" normalizeH="0" baseline="0" smtClean="0">
                        <a:ln>
                          <a:noFill/>
                        </a:ln>
                        <a:solidFill>
                          <a:schemeClr val="tx1"/>
                        </a:solidFill>
                        <a:effectLst/>
                        <a:latin typeface="Verdana" pitchFamily="34" charset="0"/>
                        <a:ea typeface="宋体" pitchFamily="2" charset="-122"/>
                      </a:endParaRPr>
                    </a:p>
                  </a:txBody>
                  <a:tcPr marL="36000" marR="3600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Verdana" pitchFamily="34" charset="0"/>
                          <a:ea typeface="宋体" pitchFamily="2"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Verdana" pitchFamily="34" charset="0"/>
                          <a:ea typeface="宋体" pitchFamily="2" charset="-122"/>
                        </a:rPr>
                        <a:t>　</a:t>
                      </a:r>
                      <a:endParaRPr kumimoji="0" lang="zh-CN" altLang="en-US" sz="2400" b="0" i="0" u="none" strike="noStrike" cap="none" normalizeH="0" baseline="0" smtClean="0">
                        <a:ln>
                          <a:noFill/>
                        </a:ln>
                        <a:solidFill>
                          <a:schemeClr val="tx1"/>
                        </a:solidFill>
                        <a:effectLst/>
                        <a:latin typeface="Verdan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Verdana" pitchFamily="34" charset="0"/>
                          <a:ea typeface="宋体" pitchFamily="2" charset="-122"/>
                        </a:rPr>
                        <a:t>　</a:t>
                      </a:r>
                      <a:endParaRPr kumimoji="0" lang="zh-CN" altLang="en-US" sz="2400" b="0" i="0" u="none" strike="noStrike" cap="none" normalizeH="0" baseline="0" smtClean="0">
                        <a:ln>
                          <a:noFill/>
                        </a:ln>
                        <a:solidFill>
                          <a:schemeClr val="tx1"/>
                        </a:solidFill>
                        <a:effectLst/>
                        <a:latin typeface="Verdan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Verdana" pitchFamily="34" charset="0"/>
                          <a:ea typeface="宋体" pitchFamily="2" charset="-122"/>
                        </a:rPr>
                        <a:t>　</a:t>
                      </a:r>
                      <a:endParaRPr kumimoji="0" lang="zh-CN" altLang="en-US" sz="2400" b="0" i="0" u="none" strike="noStrike" cap="none" normalizeH="0" baseline="0" smtClean="0">
                        <a:ln>
                          <a:noFill/>
                        </a:ln>
                        <a:solidFill>
                          <a:schemeClr val="tx1"/>
                        </a:solidFill>
                        <a:effectLst/>
                        <a:latin typeface="Verdan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Verdana" pitchFamily="34" charset="0"/>
                          <a:ea typeface="宋体" pitchFamily="2" charset="-122"/>
                        </a:rPr>
                        <a:t>　</a:t>
                      </a:r>
                      <a:endParaRPr kumimoji="0" lang="zh-CN" altLang="en-US" sz="2400" b="0" i="0" u="none" strike="noStrike" cap="none" normalizeH="0" baseline="0" smtClean="0">
                        <a:ln>
                          <a:noFill/>
                        </a:ln>
                        <a:solidFill>
                          <a:schemeClr val="tx1"/>
                        </a:solidFill>
                        <a:effectLst/>
                        <a:latin typeface="Verdan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Verdana" pitchFamily="34" charset="0"/>
                          <a:ea typeface="宋体" pitchFamily="2"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Verdana" pitchFamily="34" charset="0"/>
                          <a:ea typeface="宋体" pitchFamily="2"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Verdana" pitchFamily="34" charset="0"/>
                          <a:ea typeface="宋体" pitchFamily="2"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Verdana" pitchFamily="34" charset="0"/>
                          <a:ea typeface="宋体" pitchFamily="2"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Verdana" pitchFamily="34" charset="0"/>
                          <a:ea typeface="宋体" pitchFamily="2"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Verdana" pitchFamily="34" charset="0"/>
                          <a:ea typeface="宋体" pitchFamily="2"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Verdana" pitchFamily="34" charset="0"/>
                          <a:ea typeface="宋体" pitchFamily="2" charset="-122"/>
                        </a:rPr>
                        <a:t>　</a:t>
                      </a:r>
                      <a:endParaRPr kumimoji="0" lang="zh-CN" altLang="en-US" sz="2400" b="0" i="0" u="none" strike="noStrike" cap="none" normalizeH="0" baseline="0" smtClean="0">
                        <a:ln>
                          <a:noFill/>
                        </a:ln>
                        <a:solidFill>
                          <a:schemeClr val="tx1"/>
                        </a:solidFill>
                        <a:effectLst/>
                        <a:latin typeface="Verdan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Verdana" pitchFamily="34" charset="0"/>
                          <a:ea typeface="宋体" pitchFamily="2" charset="-122"/>
                        </a:rPr>
                        <a:t>　</a:t>
                      </a:r>
                      <a:endParaRPr kumimoji="0" lang="zh-CN" altLang="en-US" sz="2400" b="0" i="0" u="none" strike="noStrike" cap="none" normalizeH="0" baseline="0" smtClean="0">
                        <a:ln>
                          <a:noFill/>
                        </a:ln>
                        <a:solidFill>
                          <a:schemeClr val="tx1"/>
                        </a:solidFill>
                        <a:effectLst/>
                        <a:latin typeface="Verdan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Verdana" pitchFamily="34" charset="0"/>
                          <a:ea typeface="宋体" pitchFamily="2" charset="-122"/>
                        </a:rPr>
                        <a:t>　</a:t>
                      </a:r>
                      <a:endParaRPr kumimoji="0" lang="zh-CN" altLang="en-US" sz="2400" b="0" i="0" u="none" strike="noStrike" cap="none" normalizeH="0" baseline="0" smtClean="0">
                        <a:ln>
                          <a:noFill/>
                        </a:ln>
                        <a:solidFill>
                          <a:schemeClr val="tx1"/>
                        </a:solidFill>
                        <a:effectLst/>
                        <a:latin typeface="Verdan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Verdana" pitchFamily="34" charset="0"/>
                          <a:ea typeface="宋体" pitchFamily="2" charset="-122"/>
                        </a:rPr>
                        <a:t>　</a:t>
                      </a:r>
                      <a:endParaRPr kumimoji="0" lang="zh-CN" altLang="en-US" sz="2400" b="0" i="0" u="none" strike="noStrike" cap="none" normalizeH="0" baseline="0" smtClean="0">
                        <a:ln>
                          <a:noFill/>
                        </a:ln>
                        <a:solidFill>
                          <a:schemeClr val="tx1"/>
                        </a:solidFill>
                        <a:effectLst/>
                        <a:latin typeface="Verdan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Verdana" pitchFamily="34" charset="0"/>
                          <a:ea typeface="宋体" pitchFamily="2" charset="-122"/>
                        </a:rPr>
                        <a:t>　</a:t>
                      </a:r>
                      <a:endParaRPr kumimoji="0" lang="zh-CN" altLang="en-US" sz="2400" b="0" i="0" u="none" strike="noStrike" cap="none" normalizeH="0" baseline="0" dirty="0" smtClean="0">
                        <a:ln>
                          <a:noFill/>
                        </a:ln>
                        <a:solidFill>
                          <a:schemeClr val="tx1"/>
                        </a:solidFill>
                        <a:effectLst/>
                        <a:latin typeface="Verdana" pitchFamily="34" charset="0"/>
                        <a:ea typeface="宋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3439">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dirty="0" smtClean="0">
                        <a:ln>
                          <a:noFill/>
                        </a:ln>
                        <a:solidFill>
                          <a:schemeClr val="tx1"/>
                        </a:solidFill>
                        <a:effectLst/>
                        <a:latin typeface="创艺简黑体" pitchFamily="2" charset="-122"/>
                        <a:ea typeface="创艺简黑体" pitchFamily="2" charset="-122"/>
                      </a:endParaRPr>
                    </a:p>
                  </a:txBody>
                  <a:tcPr marL="36000" marR="3600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3439">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36000" marR="3600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3439">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36000" marR="3600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3439">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36000" marR="3600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3439">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36000" marR="3600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93439">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36000" marR="36000" marT="0" marB="0"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dirty="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dirty="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en-US" altLang="zh-CN" sz="1400" b="0" i="0" u="none" strike="noStrike" cap="none" normalizeH="0" baseline="0" dirty="0" smtClean="0">
                        <a:ln>
                          <a:noFill/>
                        </a:ln>
                        <a:solidFill>
                          <a:schemeClr val="tx1"/>
                        </a:solidFill>
                        <a:effectLst/>
                        <a:latin typeface="创艺简黑体" pitchFamily="2" charset="-122"/>
                        <a:ea typeface="创艺简黑体" pitchFamily="2" charset="-122"/>
                      </a:endParaRPr>
                    </a:p>
                  </a:txBody>
                  <a:tcPr marL="0" marR="0" marT="0" marB="0"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7054579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5546723" cy="745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5000"/>
              </a:lnSpc>
            </a:pPr>
            <a:r>
              <a:rPr lang="zh-CN" altLang="en-US" sz="2800" b="1" dirty="0" smtClean="0">
                <a:latin typeface="汉仪旗黑-50S" panose="00020600040101010101" pitchFamily="18" charset="-122"/>
                <a:ea typeface="汉仪旗黑-50S" panose="00020600040101010101" pitchFamily="18" charset="-122"/>
              </a:rPr>
              <a:t>英菲尼迪经销商商业计划书</a:t>
            </a:r>
            <a:br>
              <a:rPr lang="zh-CN" altLang="en-US" sz="2800" b="1" dirty="0" smtClean="0">
                <a:latin typeface="汉仪旗黑-50S" panose="00020600040101010101" pitchFamily="18" charset="-122"/>
                <a:ea typeface="汉仪旗黑-50S" panose="00020600040101010101" pitchFamily="18" charset="-122"/>
              </a:rPr>
            </a:br>
            <a:r>
              <a:rPr lang="en-US" altLang="zh-CN" sz="2000" b="1" dirty="0" smtClean="0">
                <a:latin typeface="+mn-lt"/>
                <a:ea typeface="汉仪旗黑-50S" panose="00020600040101010101" pitchFamily="18" charset="-122"/>
              </a:rPr>
              <a:t>INFINITI Dealer Business Proposal</a:t>
            </a:r>
            <a:endParaRPr lang="ja-JP" altLang="en-US" sz="2000" b="1" dirty="0" smtClean="0">
              <a:latin typeface="+mn-lt"/>
              <a:ea typeface="汉仪旗黑-50S" panose="00020600040101010101" pitchFamily="18" charset="-122"/>
            </a:endParaRPr>
          </a:p>
        </p:txBody>
      </p:sp>
      <p:sp>
        <p:nvSpPr>
          <p:cNvPr id="3" name="Rectangle 139"/>
          <p:cNvSpPr>
            <a:spLocks noChangeArrowheads="1"/>
          </p:cNvSpPr>
          <p:nvPr/>
        </p:nvSpPr>
        <p:spPr bwMode="auto">
          <a:xfrm>
            <a:off x="714921" y="1281508"/>
            <a:ext cx="8228012"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spcBef>
                <a:spcPct val="20000"/>
              </a:spcBef>
              <a:buFont typeface="Wingdings" pitchFamily="2" charset="2"/>
              <a:buChar char="n"/>
            </a:pPr>
            <a:r>
              <a:rPr lang="en-US" altLang="zh-CN" sz="2000" dirty="0">
                <a:latin typeface="+mn-ea"/>
              </a:rPr>
              <a:t> </a:t>
            </a:r>
            <a:r>
              <a:rPr lang="zh-CN" altLang="en-US" sz="2000" b="1" dirty="0">
                <a:latin typeface="+mn-ea"/>
              </a:rPr>
              <a:t>销售预测</a:t>
            </a:r>
            <a:r>
              <a:rPr lang="zh-CN" altLang="en-US" sz="2000" dirty="0">
                <a:latin typeface="+mn-ea"/>
              </a:rPr>
              <a:t> </a:t>
            </a:r>
            <a:r>
              <a:rPr lang="en-US" altLang="zh-CN" sz="2000" dirty="0">
                <a:latin typeface="+mn-ea"/>
              </a:rPr>
              <a:t>– </a:t>
            </a:r>
            <a:r>
              <a:rPr lang="zh-CN" altLang="en-US" sz="2000" dirty="0">
                <a:latin typeface="+mn-ea"/>
              </a:rPr>
              <a:t>英菲尼迪销量计划 </a:t>
            </a:r>
          </a:p>
          <a:p>
            <a:pPr eaLnBrk="0" hangingPunct="0">
              <a:spcBef>
                <a:spcPct val="20000"/>
              </a:spcBef>
              <a:buFont typeface="Wingdings" pitchFamily="2" charset="2"/>
              <a:buNone/>
            </a:pPr>
            <a:r>
              <a:rPr lang="en-US" altLang="zh-CN" sz="2000" dirty="0">
                <a:latin typeface="+mn-ea"/>
              </a:rPr>
              <a:t>   </a:t>
            </a:r>
            <a:r>
              <a:rPr lang="en-US" altLang="zh-CN" sz="1600" dirty="0" smtClean="0">
                <a:latin typeface="+mn-ea"/>
              </a:rPr>
              <a:t>Sales </a:t>
            </a:r>
            <a:r>
              <a:rPr lang="en-US" altLang="zh-CN" sz="1600" dirty="0">
                <a:latin typeface="+mn-ea"/>
              </a:rPr>
              <a:t>Forecast-INFINITI plan for sales volume</a:t>
            </a:r>
          </a:p>
        </p:txBody>
      </p:sp>
      <p:graphicFrame>
        <p:nvGraphicFramePr>
          <p:cNvPr id="4" name="Group 245"/>
          <p:cNvGraphicFramePr>
            <a:graphicFrameLocks/>
          </p:cNvGraphicFramePr>
          <p:nvPr>
            <p:extLst>
              <p:ext uri="{D42A27DB-BD31-4B8C-83A1-F6EECF244321}">
                <p14:modId xmlns:p14="http://schemas.microsoft.com/office/powerpoint/2010/main" val="2056455564"/>
              </p:ext>
            </p:extLst>
          </p:nvPr>
        </p:nvGraphicFramePr>
        <p:xfrm>
          <a:off x="714921" y="2172095"/>
          <a:ext cx="9189264" cy="4035410"/>
        </p:xfrm>
        <a:graphic>
          <a:graphicData uri="http://schemas.openxmlformats.org/drawingml/2006/table">
            <a:tbl>
              <a:tblPr/>
              <a:tblGrid>
                <a:gridCol w="2450921">
                  <a:extLst>
                    <a:ext uri="{9D8B030D-6E8A-4147-A177-3AD203B41FA5}">
                      <a16:colId xmlns:a16="http://schemas.microsoft.com/office/drawing/2014/main" val="20000"/>
                    </a:ext>
                  </a:extLst>
                </a:gridCol>
                <a:gridCol w="1428016">
                  <a:extLst>
                    <a:ext uri="{9D8B030D-6E8A-4147-A177-3AD203B41FA5}">
                      <a16:colId xmlns:a16="http://schemas.microsoft.com/office/drawing/2014/main" val="20001"/>
                    </a:ext>
                  </a:extLst>
                </a:gridCol>
                <a:gridCol w="27007">
                  <a:extLst>
                    <a:ext uri="{9D8B030D-6E8A-4147-A177-3AD203B41FA5}">
                      <a16:colId xmlns:a16="http://schemas.microsoft.com/office/drawing/2014/main" val="20002"/>
                    </a:ext>
                  </a:extLst>
                </a:gridCol>
                <a:gridCol w="1198453">
                  <a:extLst>
                    <a:ext uri="{9D8B030D-6E8A-4147-A177-3AD203B41FA5}">
                      <a16:colId xmlns:a16="http://schemas.microsoft.com/office/drawing/2014/main" val="20003"/>
                    </a:ext>
                  </a:extLst>
                </a:gridCol>
                <a:gridCol w="27007">
                  <a:extLst>
                    <a:ext uri="{9D8B030D-6E8A-4147-A177-3AD203B41FA5}">
                      <a16:colId xmlns:a16="http://schemas.microsoft.com/office/drawing/2014/main" val="20004"/>
                    </a:ext>
                  </a:extLst>
                </a:gridCol>
                <a:gridCol w="1223773">
                  <a:extLst>
                    <a:ext uri="{9D8B030D-6E8A-4147-A177-3AD203B41FA5}">
                      <a16:colId xmlns:a16="http://schemas.microsoft.com/office/drawing/2014/main" val="20005"/>
                    </a:ext>
                  </a:extLst>
                </a:gridCol>
                <a:gridCol w="27007">
                  <a:extLst>
                    <a:ext uri="{9D8B030D-6E8A-4147-A177-3AD203B41FA5}">
                      <a16:colId xmlns:a16="http://schemas.microsoft.com/office/drawing/2014/main" val="20006"/>
                    </a:ext>
                  </a:extLst>
                </a:gridCol>
                <a:gridCol w="1401009">
                  <a:extLst>
                    <a:ext uri="{9D8B030D-6E8A-4147-A177-3AD203B41FA5}">
                      <a16:colId xmlns:a16="http://schemas.microsoft.com/office/drawing/2014/main" val="20007"/>
                    </a:ext>
                  </a:extLst>
                </a:gridCol>
                <a:gridCol w="27007">
                  <a:extLst>
                    <a:ext uri="{9D8B030D-6E8A-4147-A177-3AD203B41FA5}">
                      <a16:colId xmlns:a16="http://schemas.microsoft.com/office/drawing/2014/main" val="20008"/>
                    </a:ext>
                  </a:extLst>
                </a:gridCol>
                <a:gridCol w="1352057">
                  <a:extLst>
                    <a:ext uri="{9D8B030D-6E8A-4147-A177-3AD203B41FA5}">
                      <a16:colId xmlns:a16="http://schemas.microsoft.com/office/drawing/2014/main" val="20009"/>
                    </a:ext>
                  </a:extLst>
                </a:gridCol>
                <a:gridCol w="27007">
                  <a:extLst>
                    <a:ext uri="{9D8B030D-6E8A-4147-A177-3AD203B41FA5}">
                      <a16:colId xmlns:a16="http://schemas.microsoft.com/office/drawing/2014/main" val="20010"/>
                    </a:ext>
                  </a:extLst>
                </a:gridCol>
              </a:tblGrid>
              <a:tr h="671406">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1" i="0" u="none" strike="noStrike" cap="none" normalizeH="0" baseline="0" dirty="0" smtClean="0">
                          <a:ln>
                            <a:noFill/>
                          </a:ln>
                          <a:solidFill>
                            <a:schemeClr val="bg1"/>
                          </a:solidFill>
                          <a:effectLst/>
                          <a:latin typeface="+mn-ea"/>
                          <a:ea typeface="+mn-ea"/>
                        </a:rPr>
                        <a:t>所有目标城市</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cap="none" normalizeH="0" baseline="0" dirty="0" smtClean="0">
                          <a:ln>
                            <a:noFill/>
                          </a:ln>
                          <a:solidFill>
                            <a:schemeClr val="bg1"/>
                          </a:solidFill>
                          <a:effectLst/>
                          <a:latin typeface="+mn-lt"/>
                          <a:ea typeface="+mn-ea"/>
                        </a:rPr>
                        <a:t>Total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BF9000"/>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第一年</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mn-lt"/>
                          <a:ea typeface="+mn-ea"/>
                          <a:cs typeface="+mn-cs"/>
                        </a:rPr>
                        <a:t>1st  Year</a:t>
                      </a:r>
                      <a:endParaRPr kumimoji="0" lang="zh-CN" altLang="en-US" sz="1200" b="0" i="0" u="none" strike="noStrike" kern="1200" cap="none" normalizeH="0" baseline="0" dirty="0" smtClean="0">
                        <a:ln>
                          <a:noFill/>
                        </a:ln>
                        <a:solidFill>
                          <a:schemeClr val="tx1"/>
                        </a:solidFill>
                        <a:effectLst/>
                        <a:latin typeface="+mn-lt"/>
                        <a:ea typeface="+mn-ea"/>
                        <a:cs typeface="+mn-cs"/>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第二年</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mn-lt"/>
                          <a:ea typeface="+mn-ea"/>
                          <a:cs typeface="+mn-cs"/>
                        </a:rPr>
                        <a:t>2nd Year</a:t>
                      </a:r>
                      <a:endParaRPr kumimoji="0" lang="zh-CN" altLang="en-US" sz="1200" b="0" i="0" u="none" strike="noStrike" kern="1200" cap="none" normalizeH="0" baseline="0" dirty="0" smtClean="0">
                        <a:ln>
                          <a:noFill/>
                        </a:ln>
                        <a:solidFill>
                          <a:schemeClr val="tx1"/>
                        </a:solidFill>
                        <a:effectLst/>
                        <a:latin typeface="+mn-lt"/>
                        <a:ea typeface="+mn-ea"/>
                        <a:cs typeface="+mn-cs"/>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第三年</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mn-lt"/>
                          <a:ea typeface="+mn-ea"/>
                          <a:cs typeface="+mn-cs"/>
                        </a:rPr>
                        <a:t>3rd Year</a:t>
                      </a:r>
                      <a:endParaRPr kumimoji="0" lang="zh-CN" altLang="en-US" sz="1200" b="0" i="0" u="none" strike="noStrike" kern="1200" cap="none" normalizeH="0" baseline="0" dirty="0" smtClean="0">
                        <a:ln>
                          <a:noFill/>
                        </a:ln>
                        <a:solidFill>
                          <a:schemeClr val="tx1"/>
                        </a:solidFill>
                        <a:effectLst/>
                        <a:latin typeface="+mn-lt"/>
                        <a:ea typeface="+mn-ea"/>
                        <a:cs typeface="+mn-cs"/>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第四年</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mn-lt"/>
                          <a:ea typeface="+mn-ea"/>
                          <a:cs typeface="+mn-cs"/>
                        </a:rPr>
                        <a:t>4th Year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第五年</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mn-lt"/>
                          <a:ea typeface="+mn-ea"/>
                          <a:cs typeface="+mn-cs"/>
                        </a:rPr>
                        <a:t>5th Year</a:t>
                      </a:r>
                      <a:endParaRPr kumimoji="0" lang="zh-CN" altLang="en-US" sz="1200" b="0" i="0" u="none" strike="noStrike" kern="1200" cap="none" normalizeH="0" baseline="0" dirty="0" smtClean="0">
                        <a:ln>
                          <a:noFill/>
                        </a:ln>
                        <a:solidFill>
                          <a:schemeClr val="tx1"/>
                        </a:solidFill>
                        <a:effectLst/>
                        <a:latin typeface="+mn-lt"/>
                        <a:ea typeface="+mn-ea"/>
                        <a:cs typeface="+mn-cs"/>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extLst>
                  <a:ext uri="{0D108BD9-81ED-4DB2-BD59-A6C34878D82A}">
                    <a16:rowId xmlns:a16="http://schemas.microsoft.com/office/drawing/2014/main" val="10000"/>
                  </a:ext>
                </a:extLst>
              </a:tr>
              <a:tr h="671406">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英菲尼迪销量</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cap="none" normalizeH="0" baseline="0" dirty="0" smtClean="0">
                          <a:ln>
                            <a:noFill/>
                          </a:ln>
                          <a:solidFill>
                            <a:schemeClr val="tx1"/>
                          </a:solidFill>
                          <a:effectLst/>
                          <a:latin typeface="+mn-lt"/>
                          <a:ea typeface="+mn-ea"/>
                        </a:rPr>
                        <a:t>INFINITI Sales Volume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6637">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英菲尼迪竞争车款总销量</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mn-lt"/>
                          <a:ea typeface="+mn-ea"/>
                          <a:cs typeface="+mn-cs"/>
                        </a:rPr>
                        <a:t>Overall Sales Volume of INFINITI Competitors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1406">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英菲尼迪占竞争车款总销量份额</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mn-lt"/>
                          <a:ea typeface="+mn-ea"/>
                          <a:cs typeface="+mn-cs"/>
                        </a:rPr>
                        <a:t>Overall Sales Volume of INFINITI Competitors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67918">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豪华市场所有车款总销量</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mn-lt"/>
                          <a:ea typeface="+mn-ea"/>
                          <a:cs typeface="+mn-cs"/>
                        </a:rPr>
                        <a:t>Luxury Total Industry Volume (LTIV)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6637">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mn-ea"/>
                          <a:ea typeface="+mn-ea"/>
                        </a:rPr>
                        <a:t>英菲尼迪占豪华市场总量份额</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mn-lt"/>
                          <a:ea typeface="+mn-ea"/>
                          <a:cs typeface="+mn-cs"/>
                        </a:rPr>
                        <a:t>INFINITI % of LTIV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mn-ea"/>
                        <a:ea typeface="+mn-ea"/>
                      </a:endParaRPr>
                    </a:p>
                  </a:txBody>
                  <a:tcPr marL="0" marR="0" marT="0" marB="0" anchor="ctr" anchorCtr="1"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04755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5546723" cy="745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5000"/>
              </a:lnSpc>
            </a:pPr>
            <a:r>
              <a:rPr lang="zh-CN" altLang="en-US" sz="2800" b="1" dirty="0" smtClean="0">
                <a:latin typeface="汉仪旗黑-50S" panose="00020600040101010101" pitchFamily="18" charset="-122"/>
                <a:ea typeface="汉仪旗黑-50S" panose="00020600040101010101" pitchFamily="18" charset="-122"/>
              </a:rPr>
              <a:t>英菲尼迪经销商商业计划书</a:t>
            </a:r>
            <a:br>
              <a:rPr lang="zh-CN" altLang="en-US" sz="2800" b="1" dirty="0" smtClean="0">
                <a:latin typeface="汉仪旗黑-50S" panose="00020600040101010101" pitchFamily="18" charset="-122"/>
                <a:ea typeface="汉仪旗黑-50S" panose="00020600040101010101" pitchFamily="18" charset="-122"/>
              </a:rPr>
            </a:br>
            <a:r>
              <a:rPr lang="en-US" altLang="zh-CN" sz="2000" b="1" dirty="0" smtClean="0">
                <a:latin typeface="+mn-lt"/>
                <a:ea typeface="汉仪旗黑-50S" panose="00020600040101010101" pitchFamily="18" charset="-122"/>
              </a:rPr>
              <a:t>INFINITI Dealer Business Proposal</a:t>
            </a:r>
            <a:endParaRPr lang="ja-JP" altLang="en-US" sz="2000" b="1" dirty="0" smtClean="0">
              <a:latin typeface="+mn-lt"/>
              <a:ea typeface="汉仪旗黑-50S" panose="00020600040101010101" pitchFamily="18" charset="-122"/>
            </a:endParaRPr>
          </a:p>
        </p:txBody>
      </p:sp>
      <p:sp>
        <p:nvSpPr>
          <p:cNvPr id="3" name="Rectangle 140"/>
          <p:cNvSpPr>
            <a:spLocks noChangeArrowheads="1"/>
          </p:cNvSpPr>
          <p:nvPr/>
        </p:nvSpPr>
        <p:spPr bwMode="auto">
          <a:xfrm>
            <a:off x="557661" y="1227079"/>
            <a:ext cx="8228013" cy="461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lnSpc>
                <a:spcPct val="90000"/>
              </a:lnSpc>
              <a:spcBef>
                <a:spcPct val="10000"/>
              </a:spcBef>
              <a:buFont typeface="Wingdings" pitchFamily="2" charset="2"/>
              <a:buChar char="n"/>
            </a:pPr>
            <a:r>
              <a:rPr lang="en-US" altLang="zh-CN" sz="2000" dirty="0">
                <a:latin typeface="汉仪旗黑-50S" panose="00020600040101010101" pitchFamily="18" charset="-122"/>
                <a:ea typeface="汉仪旗黑-50S" panose="00020600040101010101" pitchFamily="18" charset="-122"/>
              </a:rPr>
              <a:t> </a:t>
            </a:r>
            <a:r>
              <a:rPr lang="zh-CN" altLang="en-US" sz="2000" b="1" dirty="0">
                <a:latin typeface="汉仪旗黑-50S" panose="00020600040101010101" pitchFamily="18" charset="-122"/>
                <a:ea typeface="汉仪旗黑-50S" panose="00020600040101010101" pitchFamily="18" charset="-122"/>
              </a:rPr>
              <a:t>新车销售及保有车辆预估   </a:t>
            </a:r>
            <a:endParaRPr lang="en-US" altLang="zh-CN" sz="2000" b="1" dirty="0">
              <a:latin typeface="汉仪旗黑-50S" panose="00020600040101010101" pitchFamily="18" charset="-122"/>
              <a:ea typeface="汉仪旗黑-50S" panose="00020600040101010101" pitchFamily="18" charset="-122"/>
            </a:endParaRPr>
          </a:p>
          <a:p>
            <a:pPr eaLnBrk="0" hangingPunct="0">
              <a:lnSpc>
                <a:spcPct val="90000"/>
              </a:lnSpc>
              <a:spcBef>
                <a:spcPct val="10000"/>
              </a:spcBef>
            </a:pPr>
            <a:r>
              <a:rPr lang="en-US" altLang="zh-CN" sz="1600" dirty="0" smtClean="0">
                <a:ea typeface="汉仪旗黑-50S" panose="00020600040101010101" pitchFamily="18" charset="-122"/>
              </a:rPr>
              <a:t>   New </a:t>
            </a:r>
            <a:r>
              <a:rPr lang="en-US" altLang="zh-CN" sz="1600" dirty="0">
                <a:ea typeface="汉仪旗黑-50S" panose="00020600040101010101" pitchFamily="18" charset="-122"/>
              </a:rPr>
              <a:t>Vehicle Sales Forecasts and UIO</a:t>
            </a:r>
          </a:p>
        </p:txBody>
      </p:sp>
      <p:graphicFrame>
        <p:nvGraphicFramePr>
          <p:cNvPr id="4" name="表格 3"/>
          <p:cNvGraphicFramePr>
            <a:graphicFrameLocks noGrp="1"/>
          </p:cNvGraphicFramePr>
          <p:nvPr>
            <p:extLst>
              <p:ext uri="{D42A27DB-BD31-4B8C-83A1-F6EECF244321}">
                <p14:modId xmlns:p14="http://schemas.microsoft.com/office/powerpoint/2010/main" val="272385668"/>
              </p:ext>
            </p:extLst>
          </p:nvPr>
        </p:nvGraphicFramePr>
        <p:xfrm>
          <a:off x="622165" y="1995018"/>
          <a:ext cx="10411096" cy="3871089"/>
        </p:xfrm>
        <a:graphic>
          <a:graphicData uri="http://schemas.openxmlformats.org/drawingml/2006/table">
            <a:tbl>
              <a:tblPr/>
              <a:tblGrid>
                <a:gridCol w="2045036">
                  <a:extLst>
                    <a:ext uri="{9D8B030D-6E8A-4147-A177-3AD203B41FA5}">
                      <a16:colId xmlns:a16="http://schemas.microsoft.com/office/drawing/2014/main" val="20000"/>
                    </a:ext>
                  </a:extLst>
                </a:gridCol>
                <a:gridCol w="836606">
                  <a:extLst>
                    <a:ext uri="{9D8B030D-6E8A-4147-A177-3AD203B41FA5}">
                      <a16:colId xmlns:a16="http://schemas.microsoft.com/office/drawing/2014/main" val="20001"/>
                    </a:ext>
                  </a:extLst>
                </a:gridCol>
                <a:gridCol w="836606">
                  <a:extLst>
                    <a:ext uri="{9D8B030D-6E8A-4147-A177-3AD203B41FA5}">
                      <a16:colId xmlns:a16="http://schemas.microsoft.com/office/drawing/2014/main" val="20002"/>
                    </a:ext>
                  </a:extLst>
                </a:gridCol>
                <a:gridCol w="836606">
                  <a:extLst>
                    <a:ext uri="{9D8B030D-6E8A-4147-A177-3AD203B41FA5}">
                      <a16:colId xmlns:a16="http://schemas.microsoft.com/office/drawing/2014/main" val="20003"/>
                    </a:ext>
                  </a:extLst>
                </a:gridCol>
                <a:gridCol w="836606">
                  <a:extLst>
                    <a:ext uri="{9D8B030D-6E8A-4147-A177-3AD203B41FA5}">
                      <a16:colId xmlns:a16="http://schemas.microsoft.com/office/drawing/2014/main" val="20004"/>
                    </a:ext>
                  </a:extLst>
                </a:gridCol>
                <a:gridCol w="836606">
                  <a:extLst>
                    <a:ext uri="{9D8B030D-6E8A-4147-A177-3AD203B41FA5}">
                      <a16:colId xmlns:a16="http://schemas.microsoft.com/office/drawing/2014/main" val="20005"/>
                    </a:ext>
                  </a:extLst>
                </a:gridCol>
                <a:gridCol w="836606">
                  <a:extLst>
                    <a:ext uri="{9D8B030D-6E8A-4147-A177-3AD203B41FA5}">
                      <a16:colId xmlns:a16="http://schemas.microsoft.com/office/drawing/2014/main" val="20006"/>
                    </a:ext>
                  </a:extLst>
                </a:gridCol>
                <a:gridCol w="836606">
                  <a:extLst>
                    <a:ext uri="{9D8B030D-6E8A-4147-A177-3AD203B41FA5}">
                      <a16:colId xmlns:a16="http://schemas.microsoft.com/office/drawing/2014/main" val="20007"/>
                    </a:ext>
                  </a:extLst>
                </a:gridCol>
                <a:gridCol w="836606">
                  <a:extLst>
                    <a:ext uri="{9D8B030D-6E8A-4147-A177-3AD203B41FA5}">
                      <a16:colId xmlns:a16="http://schemas.microsoft.com/office/drawing/2014/main" val="20008"/>
                    </a:ext>
                  </a:extLst>
                </a:gridCol>
                <a:gridCol w="836606">
                  <a:extLst>
                    <a:ext uri="{9D8B030D-6E8A-4147-A177-3AD203B41FA5}">
                      <a16:colId xmlns:a16="http://schemas.microsoft.com/office/drawing/2014/main" val="20009"/>
                    </a:ext>
                  </a:extLst>
                </a:gridCol>
                <a:gridCol w="836606">
                  <a:extLst>
                    <a:ext uri="{9D8B030D-6E8A-4147-A177-3AD203B41FA5}">
                      <a16:colId xmlns:a16="http://schemas.microsoft.com/office/drawing/2014/main" val="20010"/>
                    </a:ext>
                  </a:extLst>
                </a:gridCol>
              </a:tblGrid>
              <a:tr h="800676">
                <a:tc rowSpan="2">
                  <a:txBody>
                    <a:bodyPr/>
                    <a:lstStyle/>
                    <a:p>
                      <a:pPr algn="ctr" fontAlgn="ctr"/>
                      <a:r>
                        <a:rPr lang="zh-CN" altLang="en-US" sz="1400" b="0" i="0" u="none" strike="noStrike" dirty="0" smtClean="0">
                          <a:solidFill>
                            <a:srgbClr val="000000"/>
                          </a:solidFill>
                          <a:effectLst/>
                          <a:latin typeface="+mn-ea"/>
                          <a:ea typeface="+mn-ea"/>
                        </a:rPr>
                        <a:t>车型</a:t>
                      </a:r>
                      <a:endParaRPr lang="en-US" altLang="zh-CN" sz="1400" b="0" i="0" u="none" strike="noStrike" dirty="0" smtClean="0">
                        <a:solidFill>
                          <a:srgbClr val="000000"/>
                        </a:solidFill>
                        <a:effectLst/>
                        <a:latin typeface="+mn-ea"/>
                        <a:ea typeface="+mn-ea"/>
                      </a:endParaRPr>
                    </a:p>
                    <a:p>
                      <a:pPr algn="ctr" fontAlgn="ctr"/>
                      <a:r>
                        <a:rPr lang="en-US" altLang="zh-CN" sz="1400" b="0" i="0" u="none" strike="noStrike" dirty="0" smtClean="0">
                          <a:solidFill>
                            <a:srgbClr val="000000"/>
                          </a:solidFill>
                          <a:effectLst/>
                          <a:latin typeface="+mn-ea"/>
                          <a:ea typeface="+mn-ea"/>
                        </a:rPr>
                        <a:t>model</a:t>
                      </a:r>
                      <a:r>
                        <a:rPr lang="zh-CN" altLang="en-US" sz="1400" b="0" i="0" u="none" strike="noStrike" dirty="0">
                          <a:solidFill>
                            <a:srgbClr val="000000"/>
                          </a:solidFill>
                          <a:effectLst/>
                          <a:latin typeface="+mn-ea"/>
                          <a:ea typeface="+mn-ea"/>
                        </a:rPr>
                        <a:t>　</a:t>
                      </a:r>
                    </a:p>
                  </a:txBody>
                  <a:tcPr marL="9183" marR="9183" marT="9183"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5">
                  <a:txBody>
                    <a:bodyPr/>
                    <a:lstStyle/>
                    <a:p>
                      <a:pPr algn="ctr" rtl="0" fontAlgn="ctr"/>
                      <a:r>
                        <a:rPr lang="zh-CN" altLang="en-US" sz="1400" b="0" i="0" u="none" strike="noStrike" dirty="0">
                          <a:solidFill>
                            <a:srgbClr val="000000"/>
                          </a:solidFill>
                          <a:effectLst/>
                          <a:latin typeface="+mn-ea"/>
                          <a:ea typeface="+mn-ea"/>
                        </a:rPr>
                        <a:t>销售台次</a:t>
                      </a:r>
                      <a:br>
                        <a:rPr lang="zh-CN" altLang="en-US" sz="1400" b="0" i="0" u="none" strike="noStrike" dirty="0">
                          <a:solidFill>
                            <a:srgbClr val="000000"/>
                          </a:solidFill>
                          <a:effectLst/>
                          <a:latin typeface="+mn-ea"/>
                          <a:ea typeface="+mn-ea"/>
                        </a:rPr>
                      </a:br>
                      <a:r>
                        <a:rPr lang="zh-CN" altLang="en-US" sz="1400" b="0" i="0" u="none" strike="noStrike" dirty="0">
                          <a:solidFill>
                            <a:srgbClr val="000000"/>
                          </a:solidFill>
                          <a:effectLst/>
                          <a:latin typeface="+mn-ea"/>
                          <a:ea typeface="+mn-ea"/>
                        </a:rPr>
                        <a:t> </a:t>
                      </a:r>
                      <a:r>
                        <a:rPr lang="en-US" sz="1400" b="0" i="0" u="none" strike="noStrike" dirty="0">
                          <a:solidFill>
                            <a:srgbClr val="000000"/>
                          </a:solidFill>
                          <a:effectLst/>
                          <a:latin typeface="+mn-lt"/>
                          <a:ea typeface="+mn-ea"/>
                        </a:rPr>
                        <a:t>Sales Unit</a:t>
                      </a:r>
                    </a:p>
                  </a:txBody>
                  <a:tcPr marL="9183" marR="9183" marT="9183"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5">
                  <a:txBody>
                    <a:bodyPr/>
                    <a:lstStyle/>
                    <a:p>
                      <a:pPr marL="0" algn="ctr" defTabSz="914400" rtl="0" eaLnBrk="1" fontAlgn="ctr" latinLnBrk="0" hangingPunct="1"/>
                      <a:r>
                        <a:rPr lang="zh-CN" altLang="en-US" sz="1400" b="0" i="0" u="none" strike="noStrike" dirty="0">
                          <a:solidFill>
                            <a:srgbClr val="000000"/>
                          </a:solidFill>
                          <a:effectLst/>
                          <a:latin typeface="+mn-ea"/>
                          <a:ea typeface="+mn-ea"/>
                        </a:rPr>
                        <a:t>保有台数</a:t>
                      </a:r>
                      <a:br>
                        <a:rPr lang="zh-CN" altLang="en-US" sz="1400" b="0" i="0" u="none" strike="noStrike" dirty="0">
                          <a:solidFill>
                            <a:srgbClr val="000000"/>
                          </a:solidFill>
                          <a:effectLst/>
                          <a:latin typeface="+mn-ea"/>
                          <a:ea typeface="+mn-ea"/>
                        </a:rPr>
                      </a:br>
                      <a:r>
                        <a:rPr lang="en-US" sz="1400" b="0" i="0" u="none" strike="noStrike" kern="1200" dirty="0">
                          <a:solidFill>
                            <a:srgbClr val="000000"/>
                          </a:solidFill>
                          <a:effectLst/>
                          <a:latin typeface="+mn-lt"/>
                          <a:ea typeface="+mn-ea"/>
                          <a:cs typeface="+mn-cs"/>
                        </a:rPr>
                        <a:t>UIO (Unit in Operation)</a:t>
                      </a:r>
                    </a:p>
                  </a:txBody>
                  <a:tcPr marL="9183" marR="9183" marT="9183"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813477">
                <a:tc vMerge="1">
                  <a:txBody>
                    <a:bodyPr/>
                    <a:lstStyle/>
                    <a:p>
                      <a:endParaRPr lang="zh-CN" altLang="en-US"/>
                    </a:p>
                  </a:txBody>
                  <a:tcPr/>
                </a:tc>
                <a:tc>
                  <a:txBody>
                    <a:bodyPr/>
                    <a:lstStyle/>
                    <a:p>
                      <a:pPr algn="l" rtl="0" fontAlgn="ctr"/>
                      <a:r>
                        <a:rPr lang="zh-CN" altLang="en-US" sz="1400" b="0" i="0" u="none" strike="noStrike" dirty="0">
                          <a:solidFill>
                            <a:srgbClr val="000000"/>
                          </a:solidFill>
                          <a:effectLst/>
                          <a:latin typeface="+mn-ea"/>
                          <a:ea typeface="+mn-ea"/>
                        </a:rPr>
                        <a:t>第一年</a:t>
                      </a:r>
                      <a:br>
                        <a:rPr lang="zh-CN" altLang="en-US" sz="1400" b="0" i="0" u="none" strike="noStrike" dirty="0">
                          <a:solidFill>
                            <a:srgbClr val="000000"/>
                          </a:solidFill>
                          <a:effectLst/>
                          <a:latin typeface="+mn-ea"/>
                          <a:ea typeface="+mn-ea"/>
                        </a:rPr>
                      </a:br>
                      <a:r>
                        <a:rPr lang="en-US" altLang="zh-CN" sz="1400" b="0" i="0" u="none" strike="noStrike" kern="1200" dirty="0">
                          <a:solidFill>
                            <a:srgbClr val="000000"/>
                          </a:solidFill>
                          <a:effectLst/>
                          <a:latin typeface="+mn-lt"/>
                          <a:ea typeface="+mn-ea"/>
                          <a:cs typeface="+mn-cs"/>
                        </a:rPr>
                        <a:t>1</a:t>
                      </a:r>
                      <a:r>
                        <a:rPr lang="en-US" sz="1400" b="0" i="0" u="none" strike="noStrike" kern="1200" dirty="0">
                          <a:solidFill>
                            <a:srgbClr val="000000"/>
                          </a:solidFill>
                          <a:effectLst/>
                          <a:latin typeface="+mn-lt"/>
                          <a:ea typeface="+mn-ea"/>
                          <a:cs typeface="+mn-cs"/>
                        </a:rPr>
                        <a:t>st  Year</a:t>
                      </a:r>
                    </a:p>
                  </a:txBody>
                  <a:tcPr marL="9183" marR="9183" marT="918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rtl="0" fontAlgn="ctr"/>
                      <a:r>
                        <a:rPr lang="zh-CN" altLang="en-US" sz="1400" b="0" i="0" u="none" strike="noStrike" dirty="0">
                          <a:solidFill>
                            <a:srgbClr val="000000"/>
                          </a:solidFill>
                          <a:effectLst/>
                          <a:latin typeface="+mn-ea"/>
                          <a:ea typeface="+mn-ea"/>
                        </a:rPr>
                        <a:t>第二年</a:t>
                      </a:r>
                      <a:br>
                        <a:rPr lang="zh-CN" altLang="en-US" sz="1400" b="0" i="0" u="none" strike="noStrike" dirty="0">
                          <a:solidFill>
                            <a:srgbClr val="000000"/>
                          </a:solidFill>
                          <a:effectLst/>
                          <a:latin typeface="+mn-ea"/>
                          <a:ea typeface="+mn-ea"/>
                        </a:rPr>
                      </a:br>
                      <a:r>
                        <a:rPr lang="en-US" altLang="zh-CN" sz="1400" b="0" i="0" u="none" strike="noStrike" kern="1200" dirty="0">
                          <a:solidFill>
                            <a:srgbClr val="000000"/>
                          </a:solidFill>
                          <a:effectLst/>
                          <a:latin typeface="+mn-lt"/>
                          <a:ea typeface="+mn-ea"/>
                          <a:cs typeface="+mn-cs"/>
                        </a:rPr>
                        <a:t>2</a:t>
                      </a:r>
                      <a:r>
                        <a:rPr lang="en-US" sz="1400" b="0" i="0" u="none" strike="noStrike" kern="1200" dirty="0">
                          <a:solidFill>
                            <a:srgbClr val="000000"/>
                          </a:solidFill>
                          <a:effectLst/>
                          <a:latin typeface="+mn-lt"/>
                          <a:ea typeface="+mn-ea"/>
                          <a:cs typeface="+mn-cs"/>
                        </a:rPr>
                        <a:t>nd Year</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marL="0" algn="l" defTabSz="914400" rtl="0" eaLnBrk="1" fontAlgn="ctr" latinLnBrk="0" hangingPunct="1"/>
                      <a:r>
                        <a:rPr lang="zh-CN" altLang="en-US" sz="1400" b="0" i="0" u="none" strike="noStrike" dirty="0">
                          <a:solidFill>
                            <a:srgbClr val="000000"/>
                          </a:solidFill>
                          <a:effectLst/>
                          <a:latin typeface="+mn-ea"/>
                          <a:ea typeface="+mn-ea"/>
                        </a:rPr>
                        <a:t>第三年</a:t>
                      </a:r>
                      <a:br>
                        <a:rPr lang="zh-CN" altLang="en-US" sz="1400" b="0" i="0" u="none" strike="noStrike" dirty="0">
                          <a:solidFill>
                            <a:srgbClr val="000000"/>
                          </a:solidFill>
                          <a:effectLst/>
                          <a:latin typeface="+mn-ea"/>
                          <a:ea typeface="+mn-ea"/>
                        </a:rPr>
                      </a:br>
                      <a:r>
                        <a:rPr lang="en-US" altLang="zh-CN" sz="1400" b="0" i="0" u="none" strike="noStrike" kern="1200" dirty="0">
                          <a:solidFill>
                            <a:srgbClr val="000000"/>
                          </a:solidFill>
                          <a:effectLst/>
                          <a:latin typeface="+mn-lt"/>
                          <a:ea typeface="+mn-ea"/>
                          <a:cs typeface="+mn-cs"/>
                        </a:rPr>
                        <a:t>3</a:t>
                      </a:r>
                      <a:r>
                        <a:rPr lang="en-US" sz="1400" b="0" i="0" u="none" strike="noStrike" kern="1200" dirty="0">
                          <a:solidFill>
                            <a:srgbClr val="000000"/>
                          </a:solidFill>
                          <a:effectLst/>
                          <a:latin typeface="+mn-lt"/>
                          <a:ea typeface="+mn-ea"/>
                          <a:cs typeface="+mn-cs"/>
                        </a:rPr>
                        <a:t>rd Year</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marL="0" algn="l" defTabSz="914400" rtl="0" eaLnBrk="1" fontAlgn="ctr" latinLnBrk="0" hangingPunct="1"/>
                      <a:r>
                        <a:rPr lang="zh-CN" altLang="en-US" sz="1400" b="0" i="0" u="none" strike="noStrike" dirty="0">
                          <a:solidFill>
                            <a:srgbClr val="000000"/>
                          </a:solidFill>
                          <a:effectLst/>
                          <a:latin typeface="+mn-ea"/>
                          <a:ea typeface="+mn-ea"/>
                        </a:rPr>
                        <a:t>第四年</a:t>
                      </a:r>
                      <a:br>
                        <a:rPr lang="zh-CN" altLang="en-US" sz="1400" b="0" i="0" u="none" strike="noStrike" dirty="0">
                          <a:solidFill>
                            <a:srgbClr val="000000"/>
                          </a:solidFill>
                          <a:effectLst/>
                          <a:latin typeface="+mn-ea"/>
                          <a:ea typeface="+mn-ea"/>
                        </a:rPr>
                      </a:br>
                      <a:r>
                        <a:rPr lang="en-US" altLang="zh-CN" sz="1400" b="0" i="0" u="none" strike="noStrike" kern="1200" dirty="0">
                          <a:solidFill>
                            <a:srgbClr val="000000"/>
                          </a:solidFill>
                          <a:effectLst/>
                          <a:latin typeface="+mn-lt"/>
                          <a:ea typeface="+mn-ea"/>
                          <a:cs typeface="+mn-cs"/>
                        </a:rPr>
                        <a:t>4</a:t>
                      </a:r>
                      <a:r>
                        <a:rPr lang="en-US" sz="1400" b="0" i="0" u="none" strike="noStrike" kern="1200" dirty="0">
                          <a:solidFill>
                            <a:srgbClr val="000000"/>
                          </a:solidFill>
                          <a:effectLst/>
                          <a:latin typeface="+mn-lt"/>
                          <a:ea typeface="+mn-ea"/>
                          <a:cs typeface="+mn-cs"/>
                        </a:rPr>
                        <a:t>th Year</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rtl="0" fontAlgn="ctr"/>
                      <a:r>
                        <a:rPr lang="zh-CN" altLang="en-US" sz="1400" b="0" i="0" u="none" strike="noStrike" dirty="0">
                          <a:solidFill>
                            <a:srgbClr val="000000"/>
                          </a:solidFill>
                          <a:effectLst/>
                          <a:latin typeface="+mn-ea"/>
                          <a:ea typeface="+mn-ea"/>
                        </a:rPr>
                        <a:t>第五年</a:t>
                      </a:r>
                      <a:br>
                        <a:rPr lang="zh-CN" altLang="en-US" sz="1400" b="0" i="0" u="none" strike="noStrike" dirty="0">
                          <a:solidFill>
                            <a:srgbClr val="000000"/>
                          </a:solidFill>
                          <a:effectLst/>
                          <a:latin typeface="+mn-ea"/>
                          <a:ea typeface="+mn-ea"/>
                        </a:rPr>
                      </a:br>
                      <a:r>
                        <a:rPr lang="en-US" altLang="zh-CN" sz="1400" b="0" i="0" u="none" strike="noStrike" kern="1200" dirty="0">
                          <a:solidFill>
                            <a:srgbClr val="000000"/>
                          </a:solidFill>
                          <a:effectLst/>
                          <a:latin typeface="+mn-lt"/>
                          <a:ea typeface="+mn-ea"/>
                          <a:cs typeface="+mn-cs"/>
                        </a:rPr>
                        <a:t>5</a:t>
                      </a:r>
                      <a:r>
                        <a:rPr lang="en-US" sz="1400" b="0" i="0" u="none" strike="noStrike" kern="1200" dirty="0">
                          <a:solidFill>
                            <a:srgbClr val="000000"/>
                          </a:solidFill>
                          <a:effectLst/>
                          <a:latin typeface="+mn-lt"/>
                          <a:ea typeface="+mn-ea"/>
                          <a:cs typeface="+mn-cs"/>
                        </a:rPr>
                        <a:t>th Year</a:t>
                      </a:r>
                    </a:p>
                  </a:txBody>
                  <a:tcPr marL="9183" marR="9183" marT="91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rtl="0" fontAlgn="ctr"/>
                      <a:r>
                        <a:rPr lang="zh-CN" altLang="en-US" sz="1400" b="0" i="0" u="none" strike="noStrike" dirty="0">
                          <a:solidFill>
                            <a:srgbClr val="000000"/>
                          </a:solidFill>
                          <a:effectLst/>
                          <a:latin typeface="+mn-ea"/>
                          <a:ea typeface="+mn-ea"/>
                        </a:rPr>
                        <a:t>第一年</a:t>
                      </a:r>
                      <a:br>
                        <a:rPr lang="zh-CN" altLang="en-US" sz="1400" b="0" i="0" u="none" strike="noStrike" dirty="0">
                          <a:solidFill>
                            <a:srgbClr val="000000"/>
                          </a:solidFill>
                          <a:effectLst/>
                          <a:latin typeface="+mn-ea"/>
                          <a:ea typeface="+mn-ea"/>
                        </a:rPr>
                      </a:br>
                      <a:r>
                        <a:rPr lang="en-US" altLang="zh-CN" sz="1400" b="0" i="0" u="none" strike="noStrike" kern="1200" dirty="0">
                          <a:solidFill>
                            <a:srgbClr val="000000"/>
                          </a:solidFill>
                          <a:effectLst/>
                          <a:latin typeface="+mn-lt"/>
                          <a:ea typeface="+mn-ea"/>
                          <a:cs typeface="+mn-cs"/>
                        </a:rPr>
                        <a:t>1</a:t>
                      </a:r>
                      <a:r>
                        <a:rPr lang="en-US" sz="1400" b="0" i="0" u="none" strike="noStrike" kern="1200" dirty="0">
                          <a:solidFill>
                            <a:srgbClr val="000000"/>
                          </a:solidFill>
                          <a:effectLst/>
                          <a:latin typeface="+mn-lt"/>
                          <a:ea typeface="+mn-ea"/>
                          <a:cs typeface="+mn-cs"/>
                        </a:rPr>
                        <a:t>st  Year</a:t>
                      </a:r>
                    </a:p>
                  </a:txBody>
                  <a:tcPr marL="9183" marR="9183" marT="91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rtl="0" fontAlgn="ctr"/>
                      <a:r>
                        <a:rPr lang="zh-CN" altLang="en-US" sz="1400" b="0" i="0" u="none" strike="noStrike" dirty="0">
                          <a:solidFill>
                            <a:srgbClr val="000000"/>
                          </a:solidFill>
                          <a:effectLst/>
                          <a:latin typeface="+mn-ea"/>
                          <a:ea typeface="+mn-ea"/>
                        </a:rPr>
                        <a:t>第二年</a:t>
                      </a:r>
                      <a:br>
                        <a:rPr lang="zh-CN" altLang="en-US" sz="1400" b="0" i="0" u="none" strike="noStrike" dirty="0">
                          <a:solidFill>
                            <a:srgbClr val="000000"/>
                          </a:solidFill>
                          <a:effectLst/>
                          <a:latin typeface="+mn-ea"/>
                          <a:ea typeface="+mn-ea"/>
                        </a:rPr>
                      </a:br>
                      <a:r>
                        <a:rPr lang="en-US" altLang="zh-CN" sz="1400" b="0" i="0" u="none" strike="noStrike" kern="1200" dirty="0">
                          <a:solidFill>
                            <a:srgbClr val="000000"/>
                          </a:solidFill>
                          <a:effectLst/>
                          <a:latin typeface="+mn-lt"/>
                          <a:ea typeface="+mn-ea"/>
                          <a:cs typeface="+mn-cs"/>
                        </a:rPr>
                        <a:t>2</a:t>
                      </a:r>
                      <a:r>
                        <a:rPr lang="en-US" sz="1400" b="0" i="0" u="none" strike="noStrike" kern="1200" dirty="0">
                          <a:solidFill>
                            <a:srgbClr val="000000"/>
                          </a:solidFill>
                          <a:effectLst/>
                          <a:latin typeface="+mn-lt"/>
                          <a:ea typeface="+mn-ea"/>
                          <a:cs typeface="+mn-cs"/>
                        </a:rPr>
                        <a:t>nd Year</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marL="0" algn="l" defTabSz="914400" rtl="0" eaLnBrk="1" fontAlgn="ctr" latinLnBrk="0" hangingPunct="1"/>
                      <a:r>
                        <a:rPr lang="zh-CN" altLang="en-US" sz="1400" b="0" i="0" u="none" strike="noStrike" dirty="0">
                          <a:solidFill>
                            <a:srgbClr val="000000"/>
                          </a:solidFill>
                          <a:effectLst/>
                          <a:latin typeface="+mn-ea"/>
                          <a:ea typeface="+mn-ea"/>
                        </a:rPr>
                        <a:t>第三年</a:t>
                      </a:r>
                      <a:br>
                        <a:rPr lang="zh-CN" altLang="en-US" sz="1400" b="0" i="0" u="none" strike="noStrike" dirty="0">
                          <a:solidFill>
                            <a:srgbClr val="000000"/>
                          </a:solidFill>
                          <a:effectLst/>
                          <a:latin typeface="+mn-ea"/>
                          <a:ea typeface="+mn-ea"/>
                        </a:rPr>
                      </a:br>
                      <a:r>
                        <a:rPr lang="en-US" altLang="zh-CN" sz="1400" b="0" i="0" u="none" strike="noStrike" kern="1200" dirty="0">
                          <a:solidFill>
                            <a:srgbClr val="000000"/>
                          </a:solidFill>
                          <a:effectLst/>
                          <a:latin typeface="+mn-lt"/>
                          <a:ea typeface="+mn-ea"/>
                          <a:cs typeface="+mn-cs"/>
                        </a:rPr>
                        <a:t>3</a:t>
                      </a:r>
                      <a:r>
                        <a:rPr lang="en-US" sz="1400" b="0" i="0" u="none" strike="noStrike" kern="1200" dirty="0">
                          <a:solidFill>
                            <a:srgbClr val="000000"/>
                          </a:solidFill>
                          <a:effectLst/>
                          <a:latin typeface="+mn-lt"/>
                          <a:ea typeface="+mn-ea"/>
                          <a:cs typeface="+mn-cs"/>
                        </a:rPr>
                        <a:t>rd Year</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marL="0" algn="l" defTabSz="914400" rtl="0" eaLnBrk="1" fontAlgn="ctr" latinLnBrk="0" hangingPunct="1"/>
                      <a:r>
                        <a:rPr lang="zh-CN" altLang="en-US" sz="1400" b="0" i="0" u="none" strike="noStrike" dirty="0">
                          <a:solidFill>
                            <a:srgbClr val="000000"/>
                          </a:solidFill>
                          <a:effectLst/>
                          <a:latin typeface="+mn-ea"/>
                          <a:ea typeface="+mn-ea"/>
                        </a:rPr>
                        <a:t>第四年</a:t>
                      </a:r>
                      <a:br>
                        <a:rPr lang="zh-CN" altLang="en-US" sz="1400" b="0" i="0" u="none" strike="noStrike" dirty="0">
                          <a:solidFill>
                            <a:srgbClr val="000000"/>
                          </a:solidFill>
                          <a:effectLst/>
                          <a:latin typeface="+mn-ea"/>
                          <a:ea typeface="+mn-ea"/>
                        </a:rPr>
                      </a:br>
                      <a:r>
                        <a:rPr lang="en-US" altLang="zh-CN" sz="1400" b="0" i="0" u="none" strike="noStrike" kern="1200" dirty="0">
                          <a:solidFill>
                            <a:srgbClr val="000000"/>
                          </a:solidFill>
                          <a:effectLst/>
                          <a:latin typeface="+mn-lt"/>
                          <a:ea typeface="+mn-ea"/>
                          <a:cs typeface="+mn-cs"/>
                        </a:rPr>
                        <a:t>4</a:t>
                      </a:r>
                      <a:r>
                        <a:rPr lang="en-US" sz="1400" b="0" i="0" u="none" strike="noStrike" kern="1200" dirty="0">
                          <a:solidFill>
                            <a:srgbClr val="000000"/>
                          </a:solidFill>
                          <a:effectLst/>
                          <a:latin typeface="+mn-lt"/>
                          <a:ea typeface="+mn-ea"/>
                          <a:cs typeface="+mn-cs"/>
                        </a:rPr>
                        <a:t>th Year</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rtl="0" fontAlgn="ctr"/>
                      <a:r>
                        <a:rPr lang="zh-CN" altLang="en-US" sz="1400" b="0" i="0" u="none" strike="noStrike" dirty="0">
                          <a:solidFill>
                            <a:srgbClr val="000000"/>
                          </a:solidFill>
                          <a:effectLst/>
                          <a:latin typeface="+mn-ea"/>
                          <a:ea typeface="+mn-ea"/>
                        </a:rPr>
                        <a:t>第五年</a:t>
                      </a:r>
                      <a:br>
                        <a:rPr lang="zh-CN" altLang="en-US" sz="1400" b="0" i="0" u="none" strike="noStrike" dirty="0">
                          <a:solidFill>
                            <a:srgbClr val="000000"/>
                          </a:solidFill>
                          <a:effectLst/>
                          <a:latin typeface="+mn-ea"/>
                          <a:ea typeface="+mn-ea"/>
                        </a:rPr>
                      </a:br>
                      <a:r>
                        <a:rPr lang="en-US" altLang="zh-CN" sz="1400" b="0" i="0" u="none" strike="noStrike" kern="1200" dirty="0">
                          <a:solidFill>
                            <a:srgbClr val="000000"/>
                          </a:solidFill>
                          <a:effectLst/>
                          <a:latin typeface="+mn-lt"/>
                          <a:ea typeface="+mn-ea"/>
                          <a:cs typeface="+mn-cs"/>
                        </a:rPr>
                        <a:t>5</a:t>
                      </a:r>
                      <a:r>
                        <a:rPr lang="en-US" sz="1400" b="0" i="0" u="none" strike="noStrike" kern="1200" dirty="0">
                          <a:solidFill>
                            <a:srgbClr val="000000"/>
                          </a:solidFill>
                          <a:effectLst/>
                          <a:latin typeface="+mn-lt"/>
                          <a:ea typeface="+mn-ea"/>
                          <a:cs typeface="+mn-cs"/>
                        </a:rPr>
                        <a:t>th Year</a:t>
                      </a:r>
                    </a:p>
                  </a:txBody>
                  <a:tcPr marL="9183" marR="9183" marT="918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63647">
                <a:tc>
                  <a:txBody>
                    <a:bodyPr/>
                    <a:lstStyle/>
                    <a:p>
                      <a:pPr algn="l" rtl="0" fontAlgn="ctr"/>
                      <a:r>
                        <a:rPr lang="en-US" sz="1400" b="0" i="0" u="none" strike="noStrike" kern="1200" dirty="0" smtClean="0">
                          <a:solidFill>
                            <a:srgbClr val="000000"/>
                          </a:solidFill>
                          <a:effectLst/>
                          <a:latin typeface="+mn-lt"/>
                          <a:ea typeface="+mn-ea"/>
                          <a:cs typeface="+mn-cs"/>
                        </a:rPr>
                        <a:t>QX50</a:t>
                      </a:r>
                      <a:r>
                        <a:rPr lang="en-US" sz="1400" b="0" i="0" u="none" strike="noStrike" dirty="0">
                          <a:solidFill>
                            <a:srgbClr val="000000"/>
                          </a:solidFill>
                          <a:effectLst/>
                          <a:latin typeface="+mn-ea"/>
                          <a:ea typeface="+mn-ea"/>
                        </a:rPr>
                        <a:t/>
                      </a:r>
                      <a:br>
                        <a:rPr lang="en-US" sz="1400" b="0" i="0" u="none" strike="noStrike" dirty="0">
                          <a:solidFill>
                            <a:srgbClr val="000000"/>
                          </a:solidFill>
                          <a:effectLst/>
                          <a:latin typeface="+mn-ea"/>
                          <a:ea typeface="+mn-ea"/>
                        </a:rPr>
                      </a:br>
                      <a:r>
                        <a:rPr lang="en-US" sz="1400" b="0" i="0" u="none" strike="noStrike" dirty="0" smtClean="0">
                          <a:solidFill>
                            <a:srgbClr val="000000"/>
                          </a:solidFill>
                          <a:effectLst/>
                          <a:latin typeface="+mn-ea"/>
                          <a:ea typeface="+mn-ea"/>
                        </a:rPr>
                        <a:t>SUV</a:t>
                      </a:r>
                      <a:endParaRPr lang="zh-CN" altLang="en-US" sz="1400" b="0" i="0" u="none" strike="noStrike" dirty="0">
                        <a:solidFill>
                          <a:srgbClr val="000000"/>
                        </a:solidFill>
                        <a:effectLst/>
                        <a:latin typeface="+mn-ea"/>
                        <a:ea typeface="+mn-ea"/>
                      </a:endParaRPr>
                    </a:p>
                  </a:txBody>
                  <a:tcPr marL="9183" marR="9183" marT="9183"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63647">
                <a:tc>
                  <a:txBody>
                    <a:bodyPr/>
                    <a:lstStyle/>
                    <a:p>
                      <a:pPr algn="l" rtl="0" fontAlgn="ctr"/>
                      <a:r>
                        <a:rPr lang="en-US" sz="1400" b="0" i="0" u="none" strike="noStrike" kern="1200" dirty="0" smtClean="0">
                          <a:solidFill>
                            <a:srgbClr val="000000"/>
                          </a:solidFill>
                          <a:effectLst/>
                          <a:latin typeface="+mn-lt"/>
                          <a:ea typeface="+mn-ea"/>
                          <a:cs typeface="+mn-cs"/>
                        </a:rPr>
                        <a:t>QX60</a:t>
                      </a:r>
                      <a:r>
                        <a:rPr lang="en-US" sz="1400" b="0" i="0" u="none" strike="noStrike" kern="1200" dirty="0">
                          <a:solidFill>
                            <a:srgbClr val="000000"/>
                          </a:solidFill>
                          <a:effectLst/>
                          <a:latin typeface="+mn-lt"/>
                          <a:ea typeface="+mn-ea"/>
                          <a:cs typeface="+mn-cs"/>
                        </a:rPr>
                        <a:t/>
                      </a:r>
                      <a:br>
                        <a:rPr lang="en-US" sz="1400" b="0" i="0" u="none" strike="noStrike" kern="1200" dirty="0">
                          <a:solidFill>
                            <a:srgbClr val="000000"/>
                          </a:solidFill>
                          <a:effectLst/>
                          <a:latin typeface="+mn-lt"/>
                          <a:ea typeface="+mn-ea"/>
                          <a:cs typeface="+mn-cs"/>
                        </a:rPr>
                      </a:br>
                      <a:r>
                        <a:rPr lang="en-US" sz="1400" b="0" i="0" u="none" strike="noStrike" kern="1200" dirty="0">
                          <a:solidFill>
                            <a:srgbClr val="000000"/>
                          </a:solidFill>
                          <a:effectLst/>
                          <a:latin typeface="+mn-lt"/>
                          <a:ea typeface="+mn-ea"/>
                          <a:cs typeface="+mn-cs"/>
                        </a:rPr>
                        <a:t>SUV</a:t>
                      </a:r>
                    </a:p>
                  </a:txBody>
                  <a:tcPr marL="9183" marR="9183" marT="9183"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63647">
                <a:tc>
                  <a:txBody>
                    <a:bodyPr/>
                    <a:lstStyle/>
                    <a:p>
                      <a:pPr marL="0" algn="l" defTabSz="914400" rtl="0" eaLnBrk="1" fontAlgn="ctr" latinLnBrk="0" hangingPunct="1"/>
                      <a:r>
                        <a:rPr lang="en-US" sz="1400" b="0" i="0" u="none" strike="noStrike" kern="1200" dirty="0" smtClean="0">
                          <a:solidFill>
                            <a:srgbClr val="000000"/>
                          </a:solidFill>
                          <a:effectLst/>
                          <a:latin typeface="+mn-lt"/>
                          <a:ea typeface="+mn-ea"/>
                          <a:cs typeface="+mn-cs"/>
                        </a:rPr>
                        <a:t>QX80</a:t>
                      </a:r>
                      <a:r>
                        <a:rPr lang="en-US" sz="1400" b="0" i="0" u="none" strike="noStrike" kern="1200" dirty="0">
                          <a:solidFill>
                            <a:srgbClr val="000000"/>
                          </a:solidFill>
                          <a:effectLst/>
                          <a:latin typeface="+mn-lt"/>
                          <a:ea typeface="+mn-ea"/>
                          <a:cs typeface="+mn-cs"/>
                        </a:rPr>
                        <a:t/>
                      </a:r>
                      <a:br>
                        <a:rPr lang="en-US" sz="1400" b="0" i="0" u="none" strike="noStrike" kern="1200" dirty="0">
                          <a:solidFill>
                            <a:srgbClr val="000000"/>
                          </a:solidFill>
                          <a:effectLst/>
                          <a:latin typeface="+mn-lt"/>
                          <a:ea typeface="+mn-ea"/>
                          <a:cs typeface="+mn-cs"/>
                        </a:rPr>
                      </a:br>
                      <a:r>
                        <a:rPr lang="en-US" sz="1400" b="0" i="0" u="none" strike="noStrike" kern="1200" dirty="0" smtClean="0">
                          <a:solidFill>
                            <a:srgbClr val="000000"/>
                          </a:solidFill>
                          <a:effectLst/>
                          <a:latin typeface="+mn-lt"/>
                          <a:ea typeface="+mn-ea"/>
                          <a:cs typeface="+mn-cs"/>
                        </a:rPr>
                        <a:t>SUV</a:t>
                      </a:r>
                      <a:endParaRPr lang="en-US" sz="1400" b="0" i="0" u="none" strike="noStrike" kern="1200" dirty="0">
                        <a:solidFill>
                          <a:srgbClr val="000000"/>
                        </a:solidFill>
                        <a:effectLst/>
                        <a:latin typeface="+mn-lt"/>
                        <a:ea typeface="+mn-ea"/>
                        <a:cs typeface="+mn-cs"/>
                      </a:endParaRPr>
                    </a:p>
                  </a:txBody>
                  <a:tcPr marL="9183" marR="9183" marT="9183"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65995">
                <a:tc>
                  <a:txBody>
                    <a:bodyPr/>
                    <a:lstStyle/>
                    <a:p>
                      <a:pPr algn="l" rtl="0" fontAlgn="ctr"/>
                      <a:r>
                        <a:rPr lang="en-US" sz="1400" b="0" i="0" u="none" strike="noStrike" kern="1200" dirty="0">
                          <a:solidFill>
                            <a:srgbClr val="000000"/>
                          </a:solidFill>
                          <a:effectLst/>
                          <a:latin typeface="+mn-lt"/>
                          <a:ea typeface="+mn-ea"/>
                          <a:cs typeface="+mn-cs"/>
                        </a:rPr>
                        <a:t>Total</a:t>
                      </a:r>
                      <a:r>
                        <a:rPr lang="en-US" sz="1400" b="0" i="0" u="none" strike="noStrike" dirty="0">
                          <a:solidFill>
                            <a:srgbClr val="000000"/>
                          </a:solidFill>
                          <a:effectLst/>
                          <a:latin typeface="+mn-ea"/>
                          <a:ea typeface="+mn-ea"/>
                        </a:rPr>
                        <a:t/>
                      </a:r>
                      <a:br>
                        <a:rPr lang="en-US" sz="1400" b="0" i="0" u="none" strike="noStrike" dirty="0">
                          <a:solidFill>
                            <a:srgbClr val="000000"/>
                          </a:solidFill>
                          <a:effectLst/>
                          <a:latin typeface="+mn-ea"/>
                          <a:ea typeface="+mn-ea"/>
                        </a:rPr>
                      </a:br>
                      <a:r>
                        <a:rPr lang="zh-CN" altLang="en-US" sz="1400" b="0" i="0" u="none" strike="noStrike" dirty="0">
                          <a:solidFill>
                            <a:srgbClr val="000000"/>
                          </a:solidFill>
                          <a:effectLst/>
                          <a:latin typeface="+mn-ea"/>
                          <a:ea typeface="+mn-ea"/>
                        </a:rPr>
                        <a:t>合计</a:t>
                      </a:r>
                    </a:p>
                  </a:txBody>
                  <a:tcPr marL="9183" marR="9183" marT="9183" marB="0" anchor="ctr">
                    <a:lnL w="190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mn-ea"/>
                          <a:ea typeface="+mn-ea"/>
                        </a:rPr>
                        <a:t>　</a:t>
                      </a:r>
                    </a:p>
                  </a:txBody>
                  <a:tcPr marL="9183" marR="9183" marT="918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832473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black">
          <a:xfrm>
            <a:off x="3157891" y="2325208"/>
            <a:ext cx="566928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lnSpc>
                <a:spcPct val="150000"/>
              </a:lnSpc>
            </a:pPr>
            <a:r>
              <a:rPr lang="zh-CN" altLang="en-US" sz="4000" b="1" dirty="0" smtClean="0">
                <a:solidFill>
                  <a:schemeClr val="bg1"/>
                </a:solidFill>
                <a:latin typeface="汉仪旗黑-50S" panose="00020600040101010101" pitchFamily="18" charset="-122"/>
                <a:ea typeface="汉仪旗黑-50S" panose="00020600040101010101" pitchFamily="18" charset="-122"/>
              </a:rPr>
              <a:t>谢 谢</a:t>
            </a:r>
            <a:endParaRPr lang="en-US" altLang="zh-CN" sz="4000" b="1" dirty="0">
              <a:solidFill>
                <a:schemeClr val="bg1"/>
              </a:solidFill>
              <a:latin typeface="汉仪旗黑-50S" panose="00020600040101010101" pitchFamily="18" charset="-122"/>
              <a:ea typeface="汉仪旗黑-50S" panose="00020600040101010101" pitchFamily="18" charset="-122"/>
            </a:endParaRPr>
          </a:p>
          <a:p>
            <a:pPr algn="ctr" eaLnBrk="0" hangingPunct="0">
              <a:lnSpc>
                <a:spcPct val="150000"/>
              </a:lnSpc>
            </a:pPr>
            <a:r>
              <a:rPr lang="en-US" altLang="zh-CN" sz="4000" b="1" dirty="0" smtClean="0">
                <a:solidFill>
                  <a:schemeClr val="bg1"/>
                </a:solidFill>
                <a:ea typeface="汉仪旗黑-50S" panose="00020600040101010101" pitchFamily="18" charset="-122"/>
              </a:rPr>
              <a:t>THANKS</a:t>
            </a:r>
            <a:endParaRPr lang="en-US" altLang="zh-CN" sz="4000" b="1" dirty="0">
              <a:solidFill>
                <a:schemeClr val="bg1"/>
              </a:solidFill>
              <a:ea typeface="汉仪旗黑-50S" panose="00020600040101010101" pitchFamily="18" charset="-122"/>
            </a:endParaRPr>
          </a:p>
        </p:txBody>
      </p:sp>
    </p:spTree>
    <p:extLst>
      <p:ext uri="{BB962C8B-B14F-4D97-AF65-F5344CB8AC3E}">
        <p14:creationId xmlns:p14="http://schemas.microsoft.com/office/powerpoint/2010/main" val="3509430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txBox="1">
            <a:spLocks noChangeArrowheads="1"/>
          </p:cNvSpPr>
          <p:nvPr/>
        </p:nvSpPr>
        <p:spPr>
          <a:xfrm>
            <a:off x="290249" y="1060736"/>
            <a:ext cx="10805749" cy="46770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Char char="n"/>
            </a:pPr>
            <a:r>
              <a:rPr lang="zh-CN" altLang="en-US" sz="2000" b="1" dirty="0" smtClean="0">
                <a:solidFill>
                  <a:srgbClr val="000000"/>
                </a:solidFill>
                <a:latin typeface="宋体" charset="-122"/>
                <a:ea typeface="宋体" charset="-122"/>
              </a:rPr>
              <a:t> </a:t>
            </a:r>
            <a:r>
              <a:rPr lang="zh-CN" altLang="en-US" sz="2000" b="1" dirty="0" smtClean="0">
                <a:solidFill>
                  <a:srgbClr val="000000"/>
                </a:solidFill>
                <a:latin typeface="汉仪旗黑-50S" panose="00020600040101010101" pitchFamily="18" charset="-122"/>
                <a:ea typeface="汉仪旗黑-50S" panose="00020600040101010101" pitchFamily="18" charset="-122"/>
              </a:rPr>
              <a:t>申请公司</a:t>
            </a:r>
            <a:r>
              <a:rPr lang="en-US" altLang="zh-CN" sz="2000" b="1" dirty="0" smtClean="0">
                <a:solidFill>
                  <a:srgbClr val="000000"/>
                </a:solidFill>
                <a:latin typeface="汉仪旗黑-50S" panose="00020600040101010101" pitchFamily="18" charset="-122"/>
                <a:ea typeface="汉仪旗黑-50S" panose="00020600040101010101" pitchFamily="18" charset="-122"/>
              </a:rPr>
              <a:t>A</a:t>
            </a:r>
            <a:r>
              <a:rPr lang="zh-CN" altLang="en-US" sz="2000" b="1" dirty="0" smtClean="0">
                <a:solidFill>
                  <a:srgbClr val="000000"/>
                </a:solidFill>
                <a:latin typeface="汉仪旗黑-50S" panose="00020600040101010101" pitchFamily="18" charset="-122"/>
                <a:ea typeface="汉仪旗黑-50S" panose="00020600040101010101" pitchFamily="18" charset="-122"/>
              </a:rPr>
              <a:t>的背景资料</a:t>
            </a:r>
            <a:r>
              <a:rPr lang="en-US" altLang="zh-CN" sz="1400" dirty="0" smtClean="0">
                <a:solidFill>
                  <a:srgbClr val="000000"/>
                </a:solidFill>
                <a:ea typeface="宋体" charset="-122"/>
                <a:sym typeface="Wingdings" pitchFamily="2" charset="2"/>
              </a:rPr>
              <a:t>A background of company application:</a:t>
            </a:r>
            <a:endParaRPr lang="en-US" altLang="zh-CN" sz="1400" dirty="0" smtClean="0">
              <a:solidFill>
                <a:srgbClr val="000000"/>
              </a:solidFill>
              <a:ea typeface="宋体" charset="-122"/>
            </a:endParaRPr>
          </a:p>
          <a:p>
            <a:pPr lvl="1">
              <a:lnSpc>
                <a:spcPct val="150000"/>
              </a:lnSpc>
              <a:buClr>
                <a:srgbClr val="000000"/>
              </a:buClr>
            </a:pPr>
            <a:r>
              <a:rPr lang="zh-CN" altLang="en-US" sz="1800" b="1" dirty="0" smtClean="0">
                <a:solidFill>
                  <a:srgbClr val="000000"/>
                </a:solidFill>
                <a:latin typeface="汉仪旗黑-50S" panose="00020600040101010101" pitchFamily="18" charset="-122"/>
                <a:ea typeface="汉仪旗黑-50S" panose="00020600040101010101" pitchFamily="18" charset="-122"/>
              </a:rPr>
              <a:t>注册日期</a:t>
            </a:r>
            <a:r>
              <a:rPr lang="en-US" altLang="zh-CN" sz="1400" dirty="0">
                <a:solidFill>
                  <a:srgbClr val="000000"/>
                </a:solidFill>
                <a:ea typeface="宋体" charset="-122"/>
              </a:rPr>
              <a:t>Registered Date:</a:t>
            </a:r>
          </a:p>
          <a:p>
            <a:pPr lvl="1">
              <a:lnSpc>
                <a:spcPct val="150000"/>
              </a:lnSpc>
              <a:buClr>
                <a:srgbClr val="000000"/>
              </a:buClr>
            </a:pPr>
            <a:r>
              <a:rPr lang="zh-CN" altLang="en-US" sz="1800" b="1" dirty="0" smtClean="0">
                <a:solidFill>
                  <a:srgbClr val="000000"/>
                </a:solidFill>
                <a:latin typeface="汉仪旗黑-50S" panose="00020600040101010101" pitchFamily="18" charset="-122"/>
                <a:ea typeface="汉仪旗黑-50S" panose="00020600040101010101" pitchFamily="18" charset="-122"/>
              </a:rPr>
              <a:t>注册资本</a:t>
            </a:r>
            <a:r>
              <a:rPr lang="en-US" altLang="zh-CN" sz="1400" dirty="0">
                <a:solidFill>
                  <a:srgbClr val="000000"/>
                </a:solidFill>
                <a:ea typeface="宋体" charset="-122"/>
              </a:rPr>
              <a:t>Registered Capital:</a:t>
            </a:r>
          </a:p>
          <a:p>
            <a:pPr lvl="1">
              <a:lnSpc>
                <a:spcPct val="150000"/>
              </a:lnSpc>
              <a:buClr>
                <a:srgbClr val="000000"/>
              </a:buClr>
            </a:pPr>
            <a:r>
              <a:rPr lang="zh-CN" altLang="en-US" sz="1800" b="1" dirty="0" smtClean="0">
                <a:solidFill>
                  <a:srgbClr val="000000"/>
                </a:solidFill>
                <a:latin typeface="汉仪旗黑-50S" panose="00020600040101010101" pitchFamily="18" charset="-122"/>
                <a:ea typeface="汉仪旗黑-50S" panose="00020600040101010101" pitchFamily="18" charset="-122"/>
              </a:rPr>
              <a:t>企业类型</a:t>
            </a:r>
            <a:r>
              <a:rPr lang="en-US" altLang="zh-CN" sz="1800" dirty="0" smtClean="0">
                <a:solidFill>
                  <a:srgbClr val="000000"/>
                </a:solidFill>
                <a:latin typeface="汉仪旗黑-50S" panose="00020600040101010101" pitchFamily="18" charset="-122"/>
                <a:ea typeface="汉仪旗黑-50S" panose="00020600040101010101" pitchFamily="18" charset="-122"/>
              </a:rPr>
              <a:t> (</a:t>
            </a:r>
            <a:r>
              <a:rPr lang="zh-CN" altLang="en-US" sz="1800" dirty="0" smtClean="0">
                <a:solidFill>
                  <a:srgbClr val="000000"/>
                </a:solidFill>
                <a:latin typeface="汉仪旗黑-50S" panose="00020600040101010101" pitchFamily="18" charset="-122"/>
                <a:ea typeface="汉仪旗黑-50S" panose="00020600040101010101" pitchFamily="18" charset="-122"/>
              </a:rPr>
              <a:t>私营</a:t>
            </a:r>
            <a:r>
              <a:rPr lang="en-US" altLang="zh-CN" sz="1800" dirty="0" smtClean="0">
                <a:solidFill>
                  <a:srgbClr val="000000"/>
                </a:solidFill>
                <a:latin typeface="汉仪旗黑-50S" panose="00020600040101010101" pitchFamily="18" charset="-122"/>
                <a:ea typeface="汉仪旗黑-50S" panose="00020600040101010101" pitchFamily="18" charset="-122"/>
              </a:rPr>
              <a:t>/</a:t>
            </a:r>
            <a:r>
              <a:rPr lang="zh-CN" altLang="en-US" sz="1800" dirty="0" smtClean="0">
                <a:solidFill>
                  <a:srgbClr val="000000"/>
                </a:solidFill>
                <a:latin typeface="汉仪旗黑-50S" panose="00020600040101010101" pitchFamily="18" charset="-122"/>
                <a:ea typeface="汉仪旗黑-50S" panose="00020600040101010101" pitchFamily="18" charset="-122"/>
              </a:rPr>
              <a:t>国营</a:t>
            </a:r>
            <a:r>
              <a:rPr lang="en-US" altLang="zh-CN" sz="1800" dirty="0" smtClean="0">
                <a:solidFill>
                  <a:srgbClr val="000000"/>
                </a:solidFill>
                <a:latin typeface="汉仪旗黑-50S" panose="00020600040101010101" pitchFamily="18" charset="-122"/>
                <a:ea typeface="汉仪旗黑-50S" panose="00020600040101010101" pitchFamily="18" charset="-122"/>
              </a:rPr>
              <a:t>/</a:t>
            </a:r>
            <a:r>
              <a:rPr lang="zh-CN" altLang="en-US" sz="1800" dirty="0" smtClean="0">
                <a:solidFill>
                  <a:srgbClr val="000000"/>
                </a:solidFill>
                <a:latin typeface="汉仪旗黑-50S" panose="00020600040101010101" pitchFamily="18" charset="-122"/>
                <a:ea typeface="汉仪旗黑-50S" panose="00020600040101010101" pitchFamily="18" charset="-122"/>
              </a:rPr>
              <a:t>独资</a:t>
            </a:r>
            <a:r>
              <a:rPr lang="en-US" altLang="zh-CN" sz="1800" dirty="0" smtClean="0">
                <a:solidFill>
                  <a:srgbClr val="000000"/>
                </a:solidFill>
                <a:latin typeface="汉仪旗黑-50S" panose="00020600040101010101" pitchFamily="18" charset="-122"/>
                <a:ea typeface="汉仪旗黑-50S" panose="00020600040101010101" pitchFamily="18" charset="-122"/>
              </a:rPr>
              <a:t>/</a:t>
            </a:r>
            <a:r>
              <a:rPr lang="zh-CN" altLang="en-US" sz="1800" dirty="0" smtClean="0">
                <a:solidFill>
                  <a:srgbClr val="000000"/>
                </a:solidFill>
                <a:latin typeface="汉仪旗黑-50S" panose="00020600040101010101" pitchFamily="18" charset="-122"/>
                <a:ea typeface="汉仪旗黑-50S" panose="00020600040101010101" pitchFamily="18" charset="-122"/>
              </a:rPr>
              <a:t>合资</a:t>
            </a:r>
            <a:r>
              <a:rPr lang="en-US" altLang="zh-CN" sz="1800" dirty="0" smtClean="0">
                <a:solidFill>
                  <a:srgbClr val="000000"/>
                </a:solidFill>
                <a:latin typeface="汉仪旗黑-50S" panose="00020600040101010101" pitchFamily="18" charset="-122"/>
                <a:ea typeface="汉仪旗黑-50S" panose="00020600040101010101" pitchFamily="18" charset="-122"/>
              </a:rPr>
              <a:t>/</a:t>
            </a:r>
            <a:r>
              <a:rPr lang="zh-CN" altLang="en-US" sz="1800" dirty="0" smtClean="0">
                <a:solidFill>
                  <a:srgbClr val="000000"/>
                </a:solidFill>
                <a:latin typeface="汉仪旗黑-50S" panose="00020600040101010101" pitchFamily="18" charset="-122"/>
                <a:ea typeface="汉仪旗黑-50S" panose="00020600040101010101" pitchFamily="18" charset="-122"/>
              </a:rPr>
              <a:t>上市公司</a:t>
            </a:r>
            <a:r>
              <a:rPr lang="en-US" altLang="zh-CN" sz="1800" dirty="0" smtClean="0">
                <a:solidFill>
                  <a:srgbClr val="000000"/>
                </a:solidFill>
                <a:latin typeface="汉仪旗黑-50S" panose="00020600040101010101" pitchFamily="18" charset="-122"/>
                <a:ea typeface="汉仪旗黑-50S" panose="00020600040101010101" pitchFamily="18" charset="-122"/>
              </a:rPr>
              <a:t>):</a:t>
            </a:r>
          </a:p>
          <a:p>
            <a:pPr marL="457200" lvl="1" indent="0">
              <a:lnSpc>
                <a:spcPct val="150000"/>
              </a:lnSpc>
              <a:buClr>
                <a:srgbClr val="000000"/>
              </a:buClr>
              <a:buNone/>
            </a:pPr>
            <a:r>
              <a:rPr lang="en-US" altLang="zh-CN" sz="1400" dirty="0">
                <a:solidFill>
                  <a:srgbClr val="000000"/>
                </a:solidFill>
                <a:latin typeface="汉仪旗黑-50S" panose="00020600040101010101" pitchFamily="18" charset="-122"/>
                <a:ea typeface="宋体" charset="-122"/>
              </a:rPr>
              <a:t> </a:t>
            </a:r>
            <a:r>
              <a:rPr lang="en-US" altLang="zh-CN" sz="1400" dirty="0" smtClean="0">
                <a:solidFill>
                  <a:srgbClr val="000000"/>
                </a:solidFill>
                <a:latin typeface="汉仪旗黑-50S" panose="00020600040101010101" pitchFamily="18" charset="-122"/>
                <a:ea typeface="宋体" charset="-122"/>
              </a:rPr>
              <a:t>  </a:t>
            </a:r>
            <a:r>
              <a:rPr lang="en-US" altLang="zh-CN" sz="1400" dirty="0" smtClean="0">
                <a:solidFill>
                  <a:srgbClr val="000000"/>
                </a:solidFill>
                <a:ea typeface="宋体" charset="-122"/>
              </a:rPr>
              <a:t>Type </a:t>
            </a:r>
            <a:r>
              <a:rPr lang="en-US" altLang="zh-CN" sz="1400" dirty="0">
                <a:solidFill>
                  <a:srgbClr val="000000"/>
                </a:solidFill>
                <a:ea typeface="宋体" charset="-122"/>
              </a:rPr>
              <a:t>of Enterprise: </a:t>
            </a:r>
            <a:r>
              <a:rPr lang="en-US" altLang="zh-CN" sz="1400" dirty="0" err="1">
                <a:solidFill>
                  <a:srgbClr val="000000"/>
                </a:solidFill>
                <a:ea typeface="宋体" charset="-122"/>
              </a:rPr>
              <a:t>Private,State-owned,Individual</a:t>
            </a:r>
            <a:r>
              <a:rPr lang="en-US" altLang="zh-CN" sz="1400" dirty="0">
                <a:solidFill>
                  <a:srgbClr val="000000"/>
                </a:solidFill>
                <a:ea typeface="宋体" charset="-122"/>
              </a:rPr>
              <a:t> </a:t>
            </a:r>
            <a:r>
              <a:rPr lang="en-US" altLang="zh-CN" sz="1400" dirty="0" err="1">
                <a:solidFill>
                  <a:srgbClr val="000000"/>
                </a:solidFill>
                <a:ea typeface="宋体" charset="-122"/>
              </a:rPr>
              <a:t>proprietorshipJoint-venture,Listed</a:t>
            </a:r>
            <a:endParaRPr lang="en-US" altLang="zh-CN" sz="1400" dirty="0">
              <a:solidFill>
                <a:srgbClr val="000000"/>
              </a:solidFill>
              <a:ea typeface="宋体" charset="-122"/>
            </a:endParaRPr>
          </a:p>
          <a:p>
            <a:pPr lvl="1">
              <a:lnSpc>
                <a:spcPct val="150000"/>
              </a:lnSpc>
              <a:buClr>
                <a:srgbClr val="000000"/>
              </a:buClr>
            </a:pPr>
            <a:r>
              <a:rPr lang="zh-CN" altLang="en-US" sz="1800" b="1" dirty="0" smtClean="0">
                <a:solidFill>
                  <a:srgbClr val="000000"/>
                </a:solidFill>
                <a:latin typeface="汉仪旗黑-50S" panose="00020600040101010101" pitchFamily="18" charset="-122"/>
                <a:ea typeface="汉仪旗黑-50S" panose="00020600040101010101" pitchFamily="18" charset="-122"/>
              </a:rPr>
              <a:t>主要经营范围</a:t>
            </a:r>
            <a:r>
              <a:rPr lang="en-US" altLang="zh-CN" sz="1400" dirty="0">
                <a:solidFill>
                  <a:srgbClr val="000000"/>
                </a:solidFill>
                <a:ea typeface="宋体" charset="-122"/>
              </a:rPr>
              <a:t>Scale of Business:</a:t>
            </a:r>
          </a:p>
          <a:p>
            <a:pPr lvl="1">
              <a:lnSpc>
                <a:spcPct val="150000"/>
              </a:lnSpc>
              <a:buClr>
                <a:srgbClr val="000000"/>
              </a:buClr>
            </a:pPr>
            <a:r>
              <a:rPr lang="zh-CN" altLang="en-US" sz="1800" b="1" dirty="0" smtClean="0">
                <a:solidFill>
                  <a:srgbClr val="000000"/>
                </a:solidFill>
                <a:latin typeface="汉仪旗黑-50S" panose="00020600040101010101" pitchFamily="18" charset="-122"/>
                <a:ea typeface="汉仪旗黑-50S" panose="00020600040101010101" pitchFamily="18" charset="-122"/>
              </a:rPr>
              <a:t>收入总计</a:t>
            </a:r>
            <a:r>
              <a:rPr lang="en-US" altLang="zh-CN" sz="1400" dirty="0">
                <a:solidFill>
                  <a:srgbClr val="000000"/>
                </a:solidFill>
                <a:ea typeface="宋体" charset="-122"/>
              </a:rPr>
              <a:t>Total Revenue:</a:t>
            </a:r>
          </a:p>
          <a:p>
            <a:pPr lvl="1">
              <a:lnSpc>
                <a:spcPct val="150000"/>
              </a:lnSpc>
              <a:buClr>
                <a:srgbClr val="000000"/>
              </a:buClr>
            </a:pPr>
            <a:r>
              <a:rPr lang="zh-CN" altLang="en-US" sz="1800" b="1" dirty="0" smtClean="0">
                <a:solidFill>
                  <a:srgbClr val="000000"/>
                </a:solidFill>
                <a:latin typeface="汉仪旗黑-50S" panose="00020600040101010101" pitchFamily="18" charset="-122"/>
                <a:ea typeface="汉仪旗黑-50S" panose="00020600040101010101" pitchFamily="18" charset="-122"/>
              </a:rPr>
              <a:t>利润总计</a:t>
            </a:r>
            <a:r>
              <a:rPr lang="en-US" altLang="zh-CN" sz="1400" dirty="0">
                <a:solidFill>
                  <a:srgbClr val="000000"/>
                </a:solidFill>
                <a:ea typeface="宋体" charset="-122"/>
              </a:rPr>
              <a:t>Total Profit:</a:t>
            </a:r>
          </a:p>
          <a:p>
            <a:pPr lvl="1">
              <a:lnSpc>
                <a:spcPct val="150000"/>
              </a:lnSpc>
              <a:buClr>
                <a:srgbClr val="000000"/>
              </a:buClr>
            </a:pPr>
            <a:r>
              <a:rPr lang="zh-CN" altLang="en-US" sz="1800" b="1" dirty="0" smtClean="0">
                <a:solidFill>
                  <a:srgbClr val="000000"/>
                </a:solidFill>
                <a:latin typeface="汉仪旗黑-50S" panose="00020600040101010101" pitchFamily="18" charset="-122"/>
                <a:ea typeface="汉仪旗黑-50S" panose="00020600040101010101" pitchFamily="18" charset="-122"/>
              </a:rPr>
              <a:t>员工人数总计</a:t>
            </a:r>
            <a:r>
              <a:rPr lang="en-US" altLang="zh-CN" sz="1400" dirty="0">
                <a:solidFill>
                  <a:srgbClr val="000000"/>
                </a:solidFill>
                <a:ea typeface="宋体" charset="-122"/>
              </a:rPr>
              <a:t>Total Employees:</a:t>
            </a:r>
          </a:p>
          <a:p>
            <a:pPr lvl="1">
              <a:lnSpc>
                <a:spcPct val="150000"/>
              </a:lnSpc>
              <a:buClr>
                <a:srgbClr val="000000"/>
              </a:buClr>
            </a:pPr>
            <a:r>
              <a:rPr lang="en-US" altLang="zh-CN" sz="1800" b="1" dirty="0" smtClean="0">
                <a:solidFill>
                  <a:srgbClr val="000000"/>
                </a:solidFill>
                <a:latin typeface="汉仪旗黑-50S" panose="00020600040101010101" pitchFamily="18" charset="-122"/>
                <a:ea typeface="汉仪旗黑-50S" panose="00020600040101010101" pitchFamily="18" charset="-122"/>
              </a:rPr>
              <a:t>4S</a:t>
            </a:r>
            <a:r>
              <a:rPr lang="zh-CN" altLang="en-US" sz="1800" b="1" dirty="0" smtClean="0">
                <a:solidFill>
                  <a:srgbClr val="000000"/>
                </a:solidFill>
                <a:latin typeface="汉仪旗黑-50S" panose="00020600040101010101" pitchFamily="18" charset="-122"/>
                <a:ea typeface="汉仪旗黑-50S" panose="00020600040101010101" pitchFamily="18" charset="-122"/>
              </a:rPr>
              <a:t>经销店个数总计</a:t>
            </a:r>
            <a:r>
              <a:rPr lang="en-US" altLang="zh-CN" sz="1400" dirty="0">
                <a:solidFill>
                  <a:srgbClr val="000000"/>
                </a:solidFill>
                <a:ea typeface="宋体" charset="-122"/>
              </a:rPr>
              <a:t>Total owned 4S Shops:</a:t>
            </a:r>
          </a:p>
        </p:txBody>
      </p:sp>
      <p:sp>
        <p:nvSpPr>
          <p:cNvPr id="17" name="Rectangle 6"/>
          <p:cNvSpPr txBox="1">
            <a:spLocks noChangeArrowheads="1"/>
          </p:cNvSpPr>
          <p:nvPr/>
        </p:nvSpPr>
        <p:spPr>
          <a:xfrm>
            <a:off x="0" y="0"/>
            <a:ext cx="6245735" cy="803138"/>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smtClean="0">
                <a:latin typeface="汉仪旗黑-50S" panose="00020600040101010101" pitchFamily="18" charset="-122"/>
                <a:ea typeface="汉仪旗黑-50S" panose="00020600040101010101" pitchFamily="18" charset="-122"/>
              </a:rPr>
              <a:t>申请公司目前的背景资料</a:t>
            </a:r>
            <a:br>
              <a:rPr lang="zh-CN" altLang="en-US" sz="2800" b="1" dirty="0" smtClean="0">
                <a:latin typeface="汉仪旗黑-50S" panose="00020600040101010101" pitchFamily="18" charset="-122"/>
                <a:ea typeface="汉仪旗黑-50S" panose="00020600040101010101" pitchFamily="18" charset="-122"/>
              </a:rPr>
            </a:br>
            <a:r>
              <a:rPr lang="en-US" altLang="ja-JP" sz="2000" b="1" dirty="0" smtClean="0">
                <a:latin typeface="+mn-lt"/>
                <a:ea typeface="宋体" charset="-122"/>
              </a:rPr>
              <a:t>Current Background of </a:t>
            </a:r>
            <a:r>
              <a:rPr lang="en-US" altLang="zh-CN" sz="2000" b="1" dirty="0" smtClean="0">
                <a:latin typeface="+mn-lt"/>
                <a:ea typeface="宋体" charset="-122"/>
              </a:rPr>
              <a:t>C</a:t>
            </a:r>
            <a:r>
              <a:rPr lang="en-US" altLang="ja-JP" sz="2000" b="1" dirty="0" smtClean="0">
                <a:latin typeface="+mn-lt"/>
                <a:ea typeface="宋体" charset="-122"/>
              </a:rPr>
              <a:t>ompany </a:t>
            </a:r>
            <a:r>
              <a:rPr lang="en-US" altLang="zh-CN" sz="2000" b="1" dirty="0" smtClean="0">
                <a:latin typeface="+mn-lt"/>
                <a:ea typeface="宋体" charset="-122"/>
              </a:rPr>
              <a:t>A</a:t>
            </a:r>
            <a:r>
              <a:rPr lang="en-US" altLang="ja-JP" sz="2000" b="1" dirty="0" smtClean="0">
                <a:latin typeface="+mn-lt"/>
                <a:ea typeface="宋体" charset="-122"/>
              </a:rPr>
              <a:t>pplication</a:t>
            </a:r>
          </a:p>
        </p:txBody>
      </p:sp>
    </p:spTree>
    <p:extLst>
      <p:ext uri="{BB962C8B-B14F-4D97-AF65-F5344CB8AC3E}">
        <p14:creationId xmlns:p14="http://schemas.microsoft.com/office/powerpoint/2010/main" val="4214201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txBox="1">
            <a:spLocks noChangeArrowheads="1"/>
          </p:cNvSpPr>
          <p:nvPr/>
        </p:nvSpPr>
        <p:spPr>
          <a:xfrm>
            <a:off x="120650" y="1138601"/>
            <a:ext cx="11813690" cy="17983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n"/>
            </a:pPr>
            <a:r>
              <a:rPr lang="zh-CN" altLang="en-US" sz="2200" b="1" dirty="0" smtClean="0">
                <a:latin typeface="汉仪旗黑-50S" panose="00020600040101010101" pitchFamily="18" charset="-122"/>
                <a:ea typeface="汉仪旗黑-50S" panose="00020600040101010101" pitchFamily="18" charset="-122"/>
              </a:rPr>
              <a:t> </a:t>
            </a:r>
            <a:r>
              <a:rPr lang="zh-CN" altLang="en-US" sz="2000" b="1" dirty="0" smtClean="0">
                <a:latin typeface="汉仪旗黑-50S" panose="00020600040101010101" pitchFamily="18" charset="-122"/>
                <a:ea typeface="汉仪旗黑-50S" panose="00020600040101010101" pitchFamily="18" charset="-122"/>
              </a:rPr>
              <a:t>申请公司或主要投资人拥有的所有品牌经销店的股权信息</a:t>
            </a:r>
            <a:r>
              <a:rPr lang="zh-CN" altLang="en-US" sz="2000" b="1" dirty="0" smtClean="0">
                <a:latin typeface="汉仪旗黑-50S" panose="00020600040101010101" pitchFamily="18" charset="-122"/>
                <a:ea typeface="汉仪旗黑-50S" panose="00020600040101010101" pitchFamily="18" charset="-122"/>
                <a:sym typeface="Wingdings" pitchFamily="2" charset="2"/>
              </a:rPr>
              <a:t>（含</a:t>
            </a:r>
            <a:r>
              <a:rPr lang="en-US" altLang="zh-CN" sz="2000" b="1" dirty="0" smtClean="0">
                <a:latin typeface="汉仪旗黑-50S" panose="00020600040101010101" pitchFamily="18" charset="-122"/>
                <a:ea typeface="汉仪旗黑-50S" panose="00020600040101010101" pitchFamily="18" charset="-122"/>
                <a:sym typeface="Wingdings" pitchFamily="2" charset="2"/>
              </a:rPr>
              <a:t>4S</a:t>
            </a:r>
            <a:r>
              <a:rPr lang="zh-CN" altLang="en-US" sz="2000" b="1" dirty="0" smtClean="0">
                <a:latin typeface="汉仪旗黑-50S" panose="00020600040101010101" pitchFamily="18" charset="-122"/>
                <a:ea typeface="汉仪旗黑-50S" panose="00020600040101010101" pitchFamily="18" charset="-122"/>
                <a:sym typeface="Wingdings" pitchFamily="2" charset="2"/>
              </a:rPr>
              <a:t>店，城市展厅以及维修中心）</a:t>
            </a:r>
            <a:endParaRPr lang="en-US" altLang="zh-CN" sz="2000" b="1" dirty="0" smtClean="0">
              <a:latin typeface="汉仪旗黑-50S" panose="00020600040101010101" pitchFamily="18" charset="-122"/>
              <a:ea typeface="汉仪旗黑-50S" panose="00020600040101010101" pitchFamily="18" charset="-122"/>
            </a:endParaRPr>
          </a:p>
          <a:p>
            <a:pPr marL="0" indent="0">
              <a:lnSpc>
                <a:spcPct val="100000"/>
              </a:lnSpc>
              <a:spcBef>
                <a:spcPct val="0"/>
              </a:spcBef>
              <a:buFontTx/>
              <a:buNone/>
            </a:pPr>
            <a:r>
              <a:rPr lang="en-US" altLang="zh-CN" sz="2000" dirty="0" smtClean="0">
                <a:latin typeface="汉仪旗黑-50S" panose="00020600040101010101" pitchFamily="18" charset="-122"/>
                <a:ea typeface="汉仪旗黑-50S" panose="00020600040101010101" pitchFamily="18" charset="-122"/>
              </a:rPr>
              <a:t>   </a:t>
            </a:r>
            <a:r>
              <a:rPr lang="en-US" altLang="zh-CN" sz="1400" dirty="0" smtClean="0">
                <a:ea typeface="汉仪旗黑-50S" panose="00020600040101010101" pitchFamily="18" charset="-122"/>
              </a:rPr>
              <a:t>Shareholder flowchart of mainly owned 4S, 1S, and A/S Workshops by company application or primary investors.</a:t>
            </a:r>
          </a:p>
          <a:p>
            <a:pPr marL="0" indent="0">
              <a:lnSpc>
                <a:spcPct val="150000"/>
              </a:lnSpc>
              <a:spcBef>
                <a:spcPct val="0"/>
              </a:spcBef>
              <a:buFont typeface="Arial" panose="020B0604020202020204" pitchFamily="34" charset="0"/>
              <a:buNone/>
            </a:pPr>
            <a:r>
              <a:rPr lang="zh-CN" altLang="en-US" sz="2000" dirty="0" smtClean="0">
                <a:latin typeface="汉仪旗黑-50S" panose="00020600040101010101" pitchFamily="18" charset="-122"/>
                <a:ea typeface="汉仪旗黑-50S" panose="00020600040101010101" pitchFamily="18" charset="-122"/>
              </a:rPr>
              <a:t>   </a:t>
            </a:r>
            <a:r>
              <a:rPr lang="zh-CN" altLang="en-US" sz="1800" dirty="0" smtClean="0">
                <a:latin typeface="汉仪旗黑-50S" panose="00020600040101010101" pitchFamily="18" charset="-122"/>
                <a:ea typeface="汉仪旗黑-50S" panose="00020600040101010101" pitchFamily="18" charset="-122"/>
              </a:rPr>
              <a:t>请列明申请公司所控股的所有公司（汽车产业和非汽车产业）</a:t>
            </a:r>
            <a:r>
              <a:rPr lang="en-US" altLang="ja-JP" sz="1800" dirty="0" smtClean="0">
                <a:latin typeface="汉仪旗黑-50S" panose="00020600040101010101" pitchFamily="18" charset="-122"/>
                <a:ea typeface="汉仪旗黑-50S" panose="00020600040101010101" pitchFamily="18" charset="-122"/>
              </a:rPr>
              <a:t>    </a:t>
            </a:r>
          </a:p>
          <a:p>
            <a:pPr marL="0" indent="0">
              <a:lnSpc>
                <a:spcPct val="100000"/>
              </a:lnSpc>
              <a:spcBef>
                <a:spcPct val="0"/>
              </a:spcBef>
              <a:buFontTx/>
              <a:buNone/>
            </a:pPr>
            <a:r>
              <a:rPr lang="en-US" altLang="ja-JP" sz="1400" dirty="0">
                <a:ea typeface="汉仪旗黑-50S" panose="00020600040101010101" pitchFamily="18" charset="-122"/>
              </a:rPr>
              <a:t>   </a:t>
            </a:r>
            <a:r>
              <a:rPr lang="en-US" altLang="ja-JP" sz="1400" dirty="0" smtClean="0">
                <a:ea typeface="汉仪旗黑-50S" panose="00020600040101010101" pitchFamily="18" charset="-122"/>
              </a:rPr>
              <a:t>     </a:t>
            </a:r>
            <a:r>
              <a:rPr lang="en-US" altLang="ja-JP" sz="1400" dirty="0">
                <a:ea typeface="汉仪旗黑-50S" panose="00020600040101010101" pitchFamily="18" charset="-122"/>
              </a:rPr>
              <a:t>Please include all levels of where there is a majority ownership, including businesses outside the proposed corporate entity (both automotive and non-automotive).</a:t>
            </a:r>
          </a:p>
        </p:txBody>
      </p:sp>
      <p:sp>
        <p:nvSpPr>
          <p:cNvPr id="16" name="Text Box 93"/>
          <p:cNvSpPr txBox="1">
            <a:spLocks noChangeArrowheads="1"/>
          </p:cNvSpPr>
          <p:nvPr/>
        </p:nvSpPr>
        <p:spPr bwMode="black">
          <a:xfrm>
            <a:off x="4473333" y="5145212"/>
            <a:ext cx="3350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200" b="1">
                <a:solidFill>
                  <a:schemeClr val="tx1"/>
                </a:solidFill>
                <a:latin typeface="Verdana" pitchFamily="34" charset="0"/>
                <a:ea typeface="宋体" pitchFamily="2" charset="-122"/>
              </a:defRPr>
            </a:lvl1pPr>
            <a:lvl2pPr marL="742950" indent="-285750" eaLnBrk="0" hangingPunct="0">
              <a:defRPr sz="2200" b="1">
                <a:solidFill>
                  <a:schemeClr val="tx1"/>
                </a:solidFill>
                <a:latin typeface="Verdana" pitchFamily="34" charset="0"/>
                <a:ea typeface="宋体" pitchFamily="2" charset="-122"/>
              </a:defRPr>
            </a:lvl2pPr>
            <a:lvl3pPr marL="1143000" indent="-228600" eaLnBrk="0" hangingPunct="0">
              <a:defRPr sz="2200" b="1">
                <a:solidFill>
                  <a:schemeClr val="tx1"/>
                </a:solidFill>
                <a:latin typeface="Verdana" pitchFamily="34" charset="0"/>
                <a:ea typeface="宋体" pitchFamily="2" charset="-122"/>
              </a:defRPr>
            </a:lvl3pPr>
            <a:lvl4pPr marL="1600200" indent="-228600" eaLnBrk="0" hangingPunct="0">
              <a:defRPr sz="2200" b="1">
                <a:solidFill>
                  <a:schemeClr val="tx1"/>
                </a:solidFill>
                <a:latin typeface="Verdana" pitchFamily="34" charset="0"/>
                <a:ea typeface="宋体" pitchFamily="2" charset="-122"/>
              </a:defRPr>
            </a:lvl4pPr>
            <a:lvl5pPr marL="2057400" indent="-228600" eaLnBrk="0" hangingPunct="0">
              <a:defRPr sz="2200" b="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sz="2200" b="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sz="2200" b="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sz="2200" b="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sz="2200" b="1">
                <a:solidFill>
                  <a:schemeClr val="tx1"/>
                </a:solidFill>
                <a:latin typeface="Verdana" pitchFamily="34" charset="0"/>
                <a:ea typeface="宋体" pitchFamily="2" charset="-122"/>
              </a:defRPr>
            </a:lvl9pPr>
          </a:lstStyle>
          <a:p>
            <a:pPr algn="ctr"/>
            <a:r>
              <a:rPr lang="en-US" altLang="zh-CN" sz="1400" b="0" dirty="0">
                <a:latin typeface="汉仪旗黑-50S" panose="00020600040101010101" pitchFamily="18" charset="-122"/>
                <a:ea typeface="汉仪旗黑-50S" panose="00020600040101010101" pitchFamily="18" charset="-122"/>
              </a:rPr>
              <a:t>xx%</a:t>
            </a:r>
          </a:p>
        </p:txBody>
      </p:sp>
      <p:sp>
        <p:nvSpPr>
          <p:cNvPr id="17" name="AutoShape 97"/>
          <p:cNvSpPr>
            <a:spLocks noChangeArrowheads="1"/>
          </p:cNvSpPr>
          <p:nvPr/>
        </p:nvSpPr>
        <p:spPr bwMode="black">
          <a:xfrm>
            <a:off x="3500229" y="4211762"/>
            <a:ext cx="1727200" cy="644525"/>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eaLnBrk="0" hangingPunct="0"/>
            <a:endParaRPr lang="en-US" altLang="zh-CN" sz="1800" b="0" dirty="0">
              <a:latin typeface="汉仪旗黑-50S" panose="00020600040101010101" pitchFamily="18" charset="-122"/>
              <a:ea typeface="汉仪旗黑-50S" panose="00020600040101010101" pitchFamily="18" charset="-122"/>
            </a:endParaRPr>
          </a:p>
        </p:txBody>
      </p:sp>
      <p:sp>
        <p:nvSpPr>
          <p:cNvPr id="18" name="AutoShape 99"/>
          <p:cNvSpPr>
            <a:spLocks noChangeArrowheads="1"/>
          </p:cNvSpPr>
          <p:nvPr/>
        </p:nvSpPr>
        <p:spPr bwMode="black">
          <a:xfrm>
            <a:off x="3573254" y="5362699"/>
            <a:ext cx="1511300" cy="576263"/>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eaLnBrk="0" hangingPunct="0"/>
            <a:endParaRPr lang="en-US" altLang="zh-CN" sz="1600" b="0" dirty="0">
              <a:latin typeface="汉仪旗黑-50S" panose="00020600040101010101" pitchFamily="18" charset="-122"/>
              <a:ea typeface="汉仪旗黑-50S" panose="00020600040101010101" pitchFamily="18" charset="-122"/>
            </a:endParaRPr>
          </a:p>
        </p:txBody>
      </p:sp>
      <p:sp>
        <p:nvSpPr>
          <p:cNvPr id="19" name="Line 114"/>
          <p:cNvSpPr>
            <a:spLocks noChangeShapeType="1"/>
          </p:cNvSpPr>
          <p:nvPr/>
        </p:nvSpPr>
        <p:spPr bwMode="black">
          <a:xfrm>
            <a:off x="4365416" y="4859462"/>
            <a:ext cx="0"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dirty="0">
              <a:ea typeface="汉仪旗黑-50S" panose="00020600040101010101" pitchFamily="18" charset="-122"/>
            </a:endParaRPr>
          </a:p>
        </p:txBody>
      </p:sp>
      <p:sp>
        <p:nvSpPr>
          <p:cNvPr id="20" name="Text Box 93"/>
          <p:cNvSpPr txBox="1">
            <a:spLocks noChangeArrowheads="1"/>
          </p:cNvSpPr>
          <p:nvPr/>
        </p:nvSpPr>
        <p:spPr bwMode="black">
          <a:xfrm>
            <a:off x="6129095" y="5145212"/>
            <a:ext cx="3350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200" b="1">
                <a:solidFill>
                  <a:schemeClr val="tx1"/>
                </a:solidFill>
                <a:latin typeface="Verdana" pitchFamily="34" charset="0"/>
                <a:ea typeface="宋体" pitchFamily="2" charset="-122"/>
              </a:defRPr>
            </a:lvl1pPr>
            <a:lvl2pPr marL="742950" indent="-285750" eaLnBrk="0" hangingPunct="0">
              <a:defRPr sz="2200" b="1">
                <a:solidFill>
                  <a:schemeClr val="tx1"/>
                </a:solidFill>
                <a:latin typeface="Verdana" pitchFamily="34" charset="0"/>
                <a:ea typeface="宋体" pitchFamily="2" charset="-122"/>
              </a:defRPr>
            </a:lvl2pPr>
            <a:lvl3pPr marL="1143000" indent="-228600" eaLnBrk="0" hangingPunct="0">
              <a:defRPr sz="2200" b="1">
                <a:solidFill>
                  <a:schemeClr val="tx1"/>
                </a:solidFill>
                <a:latin typeface="Verdana" pitchFamily="34" charset="0"/>
                <a:ea typeface="宋体" pitchFamily="2" charset="-122"/>
              </a:defRPr>
            </a:lvl3pPr>
            <a:lvl4pPr marL="1600200" indent="-228600" eaLnBrk="0" hangingPunct="0">
              <a:defRPr sz="2200" b="1">
                <a:solidFill>
                  <a:schemeClr val="tx1"/>
                </a:solidFill>
                <a:latin typeface="Verdana" pitchFamily="34" charset="0"/>
                <a:ea typeface="宋体" pitchFamily="2" charset="-122"/>
              </a:defRPr>
            </a:lvl4pPr>
            <a:lvl5pPr marL="2057400" indent="-228600" eaLnBrk="0" hangingPunct="0">
              <a:defRPr sz="2200" b="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sz="2200" b="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sz="2200" b="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sz="2200" b="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sz="2200" b="1">
                <a:solidFill>
                  <a:schemeClr val="tx1"/>
                </a:solidFill>
                <a:latin typeface="Verdana" pitchFamily="34" charset="0"/>
                <a:ea typeface="宋体" pitchFamily="2" charset="-122"/>
              </a:defRPr>
            </a:lvl9pPr>
          </a:lstStyle>
          <a:p>
            <a:pPr algn="ctr"/>
            <a:r>
              <a:rPr lang="en-US" altLang="zh-CN" sz="1400" b="0" dirty="0">
                <a:latin typeface="汉仪旗黑-50S" panose="00020600040101010101" pitchFamily="18" charset="-122"/>
                <a:ea typeface="汉仪旗黑-50S" panose="00020600040101010101" pitchFamily="18" charset="-122"/>
              </a:rPr>
              <a:t>xx%</a:t>
            </a:r>
          </a:p>
        </p:txBody>
      </p:sp>
      <p:sp>
        <p:nvSpPr>
          <p:cNvPr id="21" name="AutoShape 99"/>
          <p:cNvSpPr>
            <a:spLocks noChangeArrowheads="1"/>
          </p:cNvSpPr>
          <p:nvPr/>
        </p:nvSpPr>
        <p:spPr bwMode="black">
          <a:xfrm>
            <a:off x="5229016" y="5362699"/>
            <a:ext cx="1511300" cy="576263"/>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eaLnBrk="0" hangingPunct="0"/>
            <a:endParaRPr lang="en-US" altLang="zh-CN" sz="1600" b="0" dirty="0">
              <a:latin typeface="汉仪旗黑-50S" panose="00020600040101010101" pitchFamily="18" charset="-122"/>
              <a:ea typeface="汉仪旗黑-50S" panose="00020600040101010101" pitchFamily="18" charset="-122"/>
            </a:endParaRPr>
          </a:p>
        </p:txBody>
      </p:sp>
      <p:sp>
        <p:nvSpPr>
          <p:cNvPr id="22" name="Text Box 93"/>
          <p:cNvSpPr txBox="1">
            <a:spLocks noChangeArrowheads="1"/>
          </p:cNvSpPr>
          <p:nvPr/>
        </p:nvSpPr>
        <p:spPr bwMode="black">
          <a:xfrm>
            <a:off x="2673108" y="5145212"/>
            <a:ext cx="3350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200" b="1">
                <a:solidFill>
                  <a:schemeClr val="tx1"/>
                </a:solidFill>
                <a:latin typeface="Verdana" pitchFamily="34" charset="0"/>
                <a:ea typeface="宋体" pitchFamily="2" charset="-122"/>
              </a:defRPr>
            </a:lvl1pPr>
            <a:lvl2pPr marL="742950" indent="-285750" eaLnBrk="0" hangingPunct="0">
              <a:defRPr sz="2200" b="1">
                <a:solidFill>
                  <a:schemeClr val="tx1"/>
                </a:solidFill>
                <a:latin typeface="Verdana" pitchFamily="34" charset="0"/>
                <a:ea typeface="宋体" pitchFamily="2" charset="-122"/>
              </a:defRPr>
            </a:lvl2pPr>
            <a:lvl3pPr marL="1143000" indent="-228600" eaLnBrk="0" hangingPunct="0">
              <a:defRPr sz="2200" b="1">
                <a:solidFill>
                  <a:schemeClr val="tx1"/>
                </a:solidFill>
                <a:latin typeface="Verdana" pitchFamily="34" charset="0"/>
                <a:ea typeface="宋体" pitchFamily="2" charset="-122"/>
              </a:defRPr>
            </a:lvl3pPr>
            <a:lvl4pPr marL="1600200" indent="-228600" eaLnBrk="0" hangingPunct="0">
              <a:defRPr sz="2200" b="1">
                <a:solidFill>
                  <a:schemeClr val="tx1"/>
                </a:solidFill>
                <a:latin typeface="Verdana" pitchFamily="34" charset="0"/>
                <a:ea typeface="宋体" pitchFamily="2" charset="-122"/>
              </a:defRPr>
            </a:lvl4pPr>
            <a:lvl5pPr marL="2057400" indent="-228600" eaLnBrk="0" hangingPunct="0">
              <a:defRPr sz="2200" b="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sz="2200" b="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sz="2200" b="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sz="2200" b="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sz="2200" b="1">
                <a:solidFill>
                  <a:schemeClr val="tx1"/>
                </a:solidFill>
                <a:latin typeface="Verdana" pitchFamily="34" charset="0"/>
                <a:ea typeface="宋体" pitchFamily="2" charset="-122"/>
              </a:defRPr>
            </a:lvl9pPr>
          </a:lstStyle>
          <a:p>
            <a:pPr algn="ctr"/>
            <a:r>
              <a:rPr lang="en-US" altLang="zh-CN" sz="1400" b="0" dirty="0">
                <a:latin typeface="汉仪旗黑-50S" panose="00020600040101010101" pitchFamily="18" charset="-122"/>
                <a:ea typeface="汉仪旗黑-50S" panose="00020600040101010101" pitchFamily="18" charset="-122"/>
              </a:rPr>
              <a:t>xx%</a:t>
            </a:r>
          </a:p>
        </p:txBody>
      </p:sp>
      <p:sp>
        <p:nvSpPr>
          <p:cNvPr id="23" name="AutoShape 99"/>
          <p:cNvSpPr>
            <a:spLocks noChangeArrowheads="1"/>
          </p:cNvSpPr>
          <p:nvPr/>
        </p:nvSpPr>
        <p:spPr bwMode="black">
          <a:xfrm>
            <a:off x="1773029" y="5362699"/>
            <a:ext cx="1511300" cy="576263"/>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eaLnBrk="0" hangingPunct="0"/>
            <a:endParaRPr lang="en-US" altLang="zh-CN" sz="1600" b="0" dirty="0">
              <a:latin typeface="汉仪旗黑-50S" panose="00020600040101010101" pitchFamily="18" charset="-122"/>
              <a:ea typeface="汉仪旗黑-50S" panose="00020600040101010101" pitchFamily="18" charset="-122"/>
            </a:endParaRPr>
          </a:p>
        </p:txBody>
      </p:sp>
      <p:sp>
        <p:nvSpPr>
          <p:cNvPr id="24" name="Text Box 93"/>
          <p:cNvSpPr txBox="1">
            <a:spLocks noChangeArrowheads="1"/>
          </p:cNvSpPr>
          <p:nvPr/>
        </p:nvSpPr>
        <p:spPr bwMode="black">
          <a:xfrm>
            <a:off x="7856295" y="5145212"/>
            <a:ext cx="3350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200" b="1">
                <a:solidFill>
                  <a:schemeClr val="tx1"/>
                </a:solidFill>
                <a:latin typeface="Verdana" pitchFamily="34" charset="0"/>
                <a:ea typeface="宋体" pitchFamily="2" charset="-122"/>
              </a:defRPr>
            </a:lvl1pPr>
            <a:lvl2pPr marL="742950" indent="-285750" eaLnBrk="0" hangingPunct="0">
              <a:defRPr sz="2200" b="1">
                <a:solidFill>
                  <a:schemeClr val="tx1"/>
                </a:solidFill>
                <a:latin typeface="Verdana" pitchFamily="34" charset="0"/>
                <a:ea typeface="宋体" pitchFamily="2" charset="-122"/>
              </a:defRPr>
            </a:lvl2pPr>
            <a:lvl3pPr marL="1143000" indent="-228600" eaLnBrk="0" hangingPunct="0">
              <a:defRPr sz="2200" b="1">
                <a:solidFill>
                  <a:schemeClr val="tx1"/>
                </a:solidFill>
                <a:latin typeface="Verdana" pitchFamily="34" charset="0"/>
                <a:ea typeface="宋体" pitchFamily="2" charset="-122"/>
              </a:defRPr>
            </a:lvl3pPr>
            <a:lvl4pPr marL="1600200" indent="-228600" eaLnBrk="0" hangingPunct="0">
              <a:defRPr sz="2200" b="1">
                <a:solidFill>
                  <a:schemeClr val="tx1"/>
                </a:solidFill>
                <a:latin typeface="Verdana" pitchFamily="34" charset="0"/>
                <a:ea typeface="宋体" pitchFamily="2" charset="-122"/>
              </a:defRPr>
            </a:lvl4pPr>
            <a:lvl5pPr marL="2057400" indent="-228600" eaLnBrk="0" hangingPunct="0">
              <a:defRPr sz="2200" b="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sz="2200" b="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sz="2200" b="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sz="2200" b="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sz="2200" b="1">
                <a:solidFill>
                  <a:schemeClr val="tx1"/>
                </a:solidFill>
                <a:latin typeface="Verdana" pitchFamily="34" charset="0"/>
                <a:ea typeface="宋体" pitchFamily="2" charset="-122"/>
              </a:defRPr>
            </a:lvl9pPr>
          </a:lstStyle>
          <a:p>
            <a:pPr algn="ctr"/>
            <a:r>
              <a:rPr lang="en-US" altLang="zh-CN" sz="1400" b="0" dirty="0">
                <a:latin typeface="汉仪旗黑-50S" panose="00020600040101010101" pitchFamily="18" charset="-122"/>
                <a:ea typeface="汉仪旗黑-50S" panose="00020600040101010101" pitchFamily="18" charset="-122"/>
              </a:rPr>
              <a:t>xx%</a:t>
            </a:r>
          </a:p>
        </p:txBody>
      </p:sp>
      <p:sp>
        <p:nvSpPr>
          <p:cNvPr id="25" name="AutoShape 99"/>
          <p:cNvSpPr>
            <a:spLocks noChangeArrowheads="1"/>
          </p:cNvSpPr>
          <p:nvPr/>
        </p:nvSpPr>
        <p:spPr bwMode="black">
          <a:xfrm>
            <a:off x="6957804" y="5362699"/>
            <a:ext cx="1511300" cy="576263"/>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eaLnBrk="0" hangingPunct="0"/>
            <a:endParaRPr lang="en-US" altLang="zh-CN" sz="1600" b="0" dirty="0">
              <a:latin typeface="汉仪旗黑-50S" panose="00020600040101010101" pitchFamily="18" charset="-122"/>
              <a:ea typeface="汉仪旗黑-50S" panose="00020600040101010101" pitchFamily="18" charset="-122"/>
            </a:endParaRPr>
          </a:p>
        </p:txBody>
      </p:sp>
      <p:sp>
        <p:nvSpPr>
          <p:cNvPr id="26" name="Line 114"/>
          <p:cNvSpPr>
            <a:spLocks noChangeShapeType="1"/>
          </p:cNvSpPr>
          <p:nvPr/>
        </p:nvSpPr>
        <p:spPr bwMode="black">
          <a:xfrm>
            <a:off x="5948154" y="5075362"/>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dirty="0">
              <a:ea typeface="汉仪旗黑-50S" panose="00020600040101010101" pitchFamily="18" charset="-122"/>
            </a:endParaRPr>
          </a:p>
        </p:txBody>
      </p:sp>
      <p:sp>
        <p:nvSpPr>
          <p:cNvPr id="27" name="Line 114"/>
          <p:cNvSpPr>
            <a:spLocks noChangeShapeType="1"/>
          </p:cNvSpPr>
          <p:nvPr/>
        </p:nvSpPr>
        <p:spPr bwMode="black">
          <a:xfrm>
            <a:off x="7605504" y="5075362"/>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dirty="0">
              <a:ea typeface="汉仪旗黑-50S" panose="00020600040101010101" pitchFamily="18" charset="-122"/>
            </a:endParaRPr>
          </a:p>
        </p:txBody>
      </p:sp>
      <p:sp>
        <p:nvSpPr>
          <p:cNvPr id="28" name="Line 114"/>
          <p:cNvSpPr>
            <a:spLocks noChangeShapeType="1"/>
          </p:cNvSpPr>
          <p:nvPr/>
        </p:nvSpPr>
        <p:spPr bwMode="black">
          <a:xfrm>
            <a:off x="2420729" y="5075362"/>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dirty="0">
              <a:ea typeface="汉仪旗黑-50S" panose="00020600040101010101" pitchFamily="18" charset="-122"/>
            </a:endParaRPr>
          </a:p>
        </p:txBody>
      </p:sp>
      <p:sp>
        <p:nvSpPr>
          <p:cNvPr id="29" name="Line 114"/>
          <p:cNvSpPr>
            <a:spLocks noChangeShapeType="1"/>
          </p:cNvSpPr>
          <p:nvPr/>
        </p:nvSpPr>
        <p:spPr bwMode="black">
          <a:xfrm>
            <a:off x="4365416" y="3922837"/>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dirty="0">
              <a:ea typeface="汉仪旗黑-50S" panose="00020600040101010101" pitchFamily="18" charset="-122"/>
            </a:endParaRPr>
          </a:p>
        </p:txBody>
      </p:sp>
      <p:sp>
        <p:nvSpPr>
          <p:cNvPr id="30" name="AutoShape 97"/>
          <p:cNvSpPr>
            <a:spLocks noChangeArrowheads="1"/>
          </p:cNvSpPr>
          <p:nvPr/>
        </p:nvSpPr>
        <p:spPr bwMode="black">
          <a:xfrm>
            <a:off x="5084554" y="2986212"/>
            <a:ext cx="1727200" cy="644525"/>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algn="ctr" eaLnBrk="0" hangingPunct="0"/>
            <a:endParaRPr lang="en-US" altLang="zh-CN" sz="1800" b="0" dirty="0">
              <a:latin typeface="汉仪旗黑-50S" panose="00020600040101010101" pitchFamily="18" charset="-122"/>
              <a:ea typeface="汉仪旗黑-50S" panose="00020600040101010101" pitchFamily="18" charset="-122"/>
            </a:endParaRPr>
          </a:p>
        </p:txBody>
      </p:sp>
      <p:sp>
        <p:nvSpPr>
          <p:cNvPr id="31" name="Line 26"/>
          <p:cNvSpPr>
            <a:spLocks noChangeShapeType="1"/>
          </p:cNvSpPr>
          <p:nvPr/>
        </p:nvSpPr>
        <p:spPr bwMode="auto">
          <a:xfrm>
            <a:off x="4365416" y="3922837"/>
            <a:ext cx="15827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汉仪旗黑-50S" panose="00020600040101010101" pitchFamily="18" charset="-122"/>
            </a:endParaRPr>
          </a:p>
        </p:txBody>
      </p:sp>
      <p:sp>
        <p:nvSpPr>
          <p:cNvPr id="32" name="Line 114"/>
          <p:cNvSpPr>
            <a:spLocks noChangeShapeType="1"/>
          </p:cNvSpPr>
          <p:nvPr/>
        </p:nvSpPr>
        <p:spPr bwMode="black">
          <a:xfrm>
            <a:off x="5948154" y="3633912"/>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dirty="0">
              <a:ea typeface="汉仪旗黑-50S" panose="00020600040101010101" pitchFamily="18" charset="-122"/>
            </a:endParaRPr>
          </a:p>
        </p:txBody>
      </p:sp>
      <p:sp>
        <p:nvSpPr>
          <p:cNvPr id="33" name="Line 28"/>
          <p:cNvSpPr>
            <a:spLocks noChangeShapeType="1"/>
          </p:cNvSpPr>
          <p:nvPr/>
        </p:nvSpPr>
        <p:spPr bwMode="auto">
          <a:xfrm>
            <a:off x="2420729" y="5073774"/>
            <a:ext cx="5184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ea typeface="汉仪旗黑-50S" panose="00020600040101010101" pitchFamily="18" charset="-122"/>
            </a:endParaRPr>
          </a:p>
        </p:txBody>
      </p:sp>
      <p:sp>
        <p:nvSpPr>
          <p:cNvPr id="34" name="Text Box 93"/>
          <p:cNvSpPr txBox="1">
            <a:spLocks noChangeArrowheads="1"/>
          </p:cNvSpPr>
          <p:nvPr/>
        </p:nvSpPr>
        <p:spPr bwMode="black">
          <a:xfrm>
            <a:off x="4514608" y="3997449"/>
            <a:ext cx="3350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200" b="1">
                <a:solidFill>
                  <a:schemeClr val="tx1"/>
                </a:solidFill>
                <a:latin typeface="Verdana" pitchFamily="34" charset="0"/>
                <a:ea typeface="宋体" pitchFamily="2" charset="-122"/>
              </a:defRPr>
            </a:lvl1pPr>
            <a:lvl2pPr marL="742950" indent="-285750" eaLnBrk="0" hangingPunct="0">
              <a:defRPr sz="2200" b="1">
                <a:solidFill>
                  <a:schemeClr val="tx1"/>
                </a:solidFill>
                <a:latin typeface="Verdana" pitchFamily="34" charset="0"/>
                <a:ea typeface="宋体" pitchFamily="2" charset="-122"/>
              </a:defRPr>
            </a:lvl2pPr>
            <a:lvl3pPr marL="1143000" indent="-228600" eaLnBrk="0" hangingPunct="0">
              <a:defRPr sz="2200" b="1">
                <a:solidFill>
                  <a:schemeClr val="tx1"/>
                </a:solidFill>
                <a:latin typeface="Verdana" pitchFamily="34" charset="0"/>
                <a:ea typeface="宋体" pitchFamily="2" charset="-122"/>
              </a:defRPr>
            </a:lvl3pPr>
            <a:lvl4pPr marL="1600200" indent="-228600" eaLnBrk="0" hangingPunct="0">
              <a:defRPr sz="2200" b="1">
                <a:solidFill>
                  <a:schemeClr val="tx1"/>
                </a:solidFill>
                <a:latin typeface="Verdana" pitchFamily="34" charset="0"/>
                <a:ea typeface="宋体" pitchFamily="2" charset="-122"/>
              </a:defRPr>
            </a:lvl4pPr>
            <a:lvl5pPr marL="2057400" indent="-228600" eaLnBrk="0" hangingPunct="0">
              <a:defRPr sz="2200" b="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sz="2200" b="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sz="2200" b="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sz="2200" b="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sz="2200" b="1">
                <a:solidFill>
                  <a:schemeClr val="tx1"/>
                </a:solidFill>
                <a:latin typeface="Verdana" pitchFamily="34" charset="0"/>
                <a:ea typeface="宋体" pitchFamily="2" charset="-122"/>
              </a:defRPr>
            </a:lvl9pPr>
          </a:lstStyle>
          <a:p>
            <a:pPr algn="ctr"/>
            <a:r>
              <a:rPr lang="en-US" altLang="zh-CN" sz="1400" b="0" dirty="0">
                <a:latin typeface="汉仪旗黑-50S" panose="00020600040101010101" pitchFamily="18" charset="-122"/>
                <a:ea typeface="汉仪旗黑-50S" panose="00020600040101010101" pitchFamily="18" charset="-122"/>
              </a:rPr>
              <a:t>xx%</a:t>
            </a:r>
          </a:p>
        </p:txBody>
      </p:sp>
      <p:sp>
        <p:nvSpPr>
          <p:cNvPr id="35" name="Text Box 93"/>
          <p:cNvSpPr txBox="1">
            <a:spLocks noChangeArrowheads="1"/>
          </p:cNvSpPr>
          <p:nvPr/>
        </p:nvSpPr>
        <p:spPr bwMode="black">
          <a:xfrm>
            <a:off x="6027495" y="2770312"/>
            <a:ext cx="3350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sz="2200" b="1">
                <a:solidFill>
                  <a:schemeClr val="tx1"/>
                </a:solidFill>
                <a:latin typeface="Verdana" pitchFamily="34" charset="0"/>
                <a:ea typeface="宋体" pitchFamily="2" charset="-122"/>
              </a:defRPr>
            </a:lvl1pPr>
            <a:lvl2pPr marL="742950" indent="-285750" eaLnBrk="0" hangingPunct="0">
              <a:defRPr sz="2200" b="1">
                <a:solidFill>
                  <a:schemeClr val="tx1"/>
                </a:solidFill>
                <a:latin typeface="Verdana" pitchFamily="34" charset="0"/>
                <a:ea typeface="宋体" pitchFamily="2" charset="-122"/>
              </a:defRPr>
            </a:lvl2pPr>
            <a:lvl3pPr marL="1143000" indent="-228600" eaLnBrk="0" hangingPunct="0">
              <a:defRPr sz="2200" b="1">
                <a:solidFill>
                  <a:schemeClr val="tx1"/>
                </a:solidFill>
                <a:latin typeface="Verdana" pitchFamily="34" charset="0"/>
                <a:ea typeface="宋体" pitchFamily="2" charset="-122"/>
              </a:defRPr>
            </a:lvl3pPr>
            <a:lvl4pPr marL="1600200" indent="-228600" eaLnBrk="0" hangingPunct="0">
              <a:defRPr sz="2200" b="1">
                <a:solidFill>
                  <a:schemeClr val="tx1"/>
                </a:solidFill>
                <a:latin typeface="Verdana" pitchFamily="34" charset="0"/>
                <a:ea typeface="宋体" pitchFamily="2" charset="-122"/>
              </a:defRPr>
            </a:lvl4pPr>
            <a:lvl5pPr marL="2057400" indent="-228600" eaLnBrk="0" hangingPunct="0">
              <a:defRPr sz="2200" b="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sz="2200" b="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sz="2200" b="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sz="2200" b="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sz="2200" b="1">
                <a:solidFill>
                  <a:schemeClr val="tx1"/>
                </a:solidFill>
                <a:latin typeface="Verdana" pitchFamily="34" charset="0"/>
                <a:ea typeface="宋体" pitchFamily="2" charset="-122"/>
              </a:defRPr>
            </a:lvl9pPr>
          </a:lstStyle>
          <a:p>
            <a:pPr algn="ctr"/>
            <a:r>
              <a:rPr lang="en-US" altLang="zh-CN" sz="1400" b="0" dirty="0">
                <a:latin typeface="汉仪旗黑-50S" panose="00020600040101010101" pitchFamily="18" charset="-122"/>
                <a:ea typeface="汉仪旗黑-50S" panose="00020600040101010101" pitchFamily="18" charset="-122"/>
              </a:rPr>
              <a:t>xx%</a:t>
            </a:r>
          </a:p>
        </p:txBody>
      </p:sp>
      <p:sp>
        <p:nvSpPr>
          <p:cNvPr id="36" name="Text Box 31"/>
          <p:cNvSpPr txBox="1">
            <a:spLocks noChangeArrowheads="1"/>
          </p:cNvSpPr>
          <p:nvPr/>
        </p:nvSpPr>
        <p:spPr bwMode="auto">
          <a:xfrm>
            <a:off x="8540541" y="5583362"/>
            <a:ext cx="4889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200" b="1">
                <a:solidFill>
                  <a:schemeClr val="tx1"/>
                </a:solidFill>
                <a:latin typeface="Verdana" pitchFamily="34" charset="0"/>
                <a:ea typeface="宋体" pitchFamily="2" charset="-122"/>
              </a:defRPr>
            </a:lvl1pPr>
            <a:lvl2pPr marL="742950" indent="-285750" eaLnBrk="0" hangingPunct="0">
              <a:defRPr sz="2200" b="1">
                <a:solidFill>
                  <a:schemeClr val="tx1"/>
                </a:solidFill>
                <a:latin typeface="Verdana" pitchFamily="34" charset="0"/>
                <a:ea typeface="宋体" pitchFamily="2" charset="-122"/>
              </a:defRPr>
            </a:lvl2pPr>
            <a:lvl3pPr marL="1143000" indent="-228600" eaLnBrk="0" hangingPunct="0">
              <a:defRPr sz="2200" b="1">
                <a:solidFill>
                  <a:schemeClr val="tx1"/>
                </a:solidFill>
                <a:latin typeface="Verdana" pitchFamily="34" charset="0"/>
                <a:ea typeface="宋体" pitchFamily="2" charset="-122"/>
              </a:defRPr>
            </a:lvl3pPr>
            <a:lvl4pPr marL="1600200" indent="-228600" eaLnBrk="0" hangingPunct="0">
              <a:defRPr sz="2200" b="1">
                <a:solidFill>
                  <a:schemeClr val="tx1"/>
                </a:solidFill>
                <a:latin typeface="Verdana" pitchFamily="34" charset="0"/>
                <a:ea typeface="宋体" pitchFamily="2" charset="-122"/>
              </a:defRPr>
            </a:lvl4pPr>
            <a:lvl5pPr marL="2057400" indent="-228600" eaLnBrk="0" hangingPunct="0">
              <a:defRPr sz="2200" b="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sz="2200" b="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sz="2200" b="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sz="2200" b="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sz="2200" b="1">
                <a:solidFill>
                  <a:schemeClr val="tx1"/>
                </a:solidFill>
                <a:latin typeface="Verdana" pitchFamily="34" charset="0"/>
                <a:ea typeface="宋体" pitchFamily="2" charset="-122"/>
              </a:defRPr>
            </a:lvl9pPr>
          </a:lstStyle>
          <a:p>
            <a:pPr eaLnBrk="1" hangingPunct="1"/>
            <a:r>
              <a:rPr lang="en-US" altLang="zh-CN"/>
              <a:t>...</a:t>
            </a:r>
          </a:p>
        </p:txBody>
      </p:sp>
      <p:sp>
        <p:nvSpPr>
          <p:cNvPr id="37" name="Text Box 32"/>
          <p:cNvSpPr txBox="1">
            <a:spLocks noChangeArrowheads="1"/>
          </p:cNvSpPr>
          <p:nvPr/>
        </p:nvSpPr>
        <p:spPr bwMode="auto">
          <a:xfrm>
            <a:off x="5300454" y="4503862"/>
            <a:ext cx="4889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200" b="1">
                <a:solidFill>
                  <a:schemeClr val="tx1"/>
                </a:solidFill>
                <a:latin typeface="Verdana" pitchFamily="34" charset="0"/>
                <a:ea typeface="宋体" pitchFamily="2" charset="-122"/>
              </a:defRPr>
            </a:lvl1pPr>
            <a:lvl2pPr marL="742950" indent="-285750" eaLnBrk="0" hangingPunct="0">
              <a:defRPr sz="2200" b="1">
                <a:solidFill>
                  <a:schemeClr val="tx1"/>
                </a:solidFill>
                <a:latin typeface="Verdana" pitchFamily="34" charset="0"/>
                <a:ea typeface="宋体" pitchFamily="2" charset="-122"/>
              </a:defRPr>
            </a:lvl2pPr>
            <a:lvl3pPr marL="1143000" indent="-228600" eaLnBrk="0" hangingPunct="0">
              <a:defRPr sz="2200" b="1">
                <a:solidFill>
                  <a:schemeClr val="tx1"/>
                </a:solidFill>
                <a:latin typeface="Verdana" pitchFamily="34" charset="0"/>
                <a:ea typeface="宋体" pitchFamily="2" charset="-122"/>
              </a:defRPr>
            </a:lvl3pPr>
            <a:lvl4pPr marL="1600200" indent="-228600" eaLnBrk="0" hangingPunct="0">
              <a:defRPr sz="2200" b="1">
                <a:solidFill>
                  <a:schemeClr val="tx1"/>
                </a:solidFill>
                <a:latin typeface="Verdana" pitchFamily="34" charset="0"/>
                <a:ea typeface="宋体" pitchFamily="2" charset="-122"/>
              </a:defRPr>
            </a:lvl4pPr>
            <a:lvl5pPr marL="2057400" indent="-228600" eaLnBrk="0" hangingPunct="0">
              <a:defRPr sz="2200" b="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sz="2200" b="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sz="2200" b="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sz="2200" b="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sz="2200" b="1">
                <a:solidFill>
                  <a:schemeClr val="tx1"/>
                </a:solidFill>
                <a:latin typeface="Verdana" pitchFamily="34" charset="0"/>
                <a:ea typeface="宋体" pitchFamily="2" charset="-122"/>
              </a:defRPr>
            </a:lvl9pPr>
          </a:lstStyle>
          <a:p>
            <a:pPr eaLnBrk="1" hangingPunct="1"/>
            <a:r>
              <a:rPr lang="en-US" altLang="zh-CN"/>
              <a:t>...</a:t>
            </a:r>
          </a:p>
        </p:txBody>
      </p:sp>
      <p:sp>
        <p:nvSpPr>
          <p:cNvPr id="38" name="Rectangle 6"/>
          <p:cNvSpPr txBox="1">
            <a:spLocks noChangeArrowheads="1"/>
          </p:cNvSpPr>
          <p:nvPr/>
        </p:nvSpPr>
        <p:spPr>
          <a:xfrm>
            <a:off x="-50645" y="-13924"/>
            <a:ext cx="8519749" cy="803138"/>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smtClean="0">
                <a:latin typeface="汉仪旗黑-50S" panose="00020600040101010101" pitchFamily="18" charset="-122"/>
                <a:ea typeface="汉仪旗黑-50S" panose="00020600040101010101" pitchFamily="18" charset="-122"/>
              </a:rPr>
              <a:t>申请公司目前的背景资料</a:t>
            </a:r>
            <a:br>
              <a:rPr lang="zh-CN" altLang="en-US" sz="2800" b="1" dirty="0" smtClean="0">
                <a:latin typeface="汉仪旗黑-50S" panose="00020600040101010101" pitchFamily="18" charset="-122"/>
                <a:ea typeface="汉仪旗黑-50S" panose="00020600040101010101" pitchFamily="18" charset="-122"/>
              </a:rPr>
            </a:br>
            <a:r>
              <a:rPr lang="en-US" altLang="ja-JP" sz="2000" b="1" dirty="0" smtClean="0">
                <a:latin typeface="+mn-lt"/>
                <a:ea typeface="宋体" charset="-122"/>
              </a:rPr>
              <a:t>Current Background of </a:t>
            </a:r>
            <a:r>
              <a:rPr lang="en-US" altLang="ja-JP" sz="2000" b="1" dirty="0">
                <a:latin typeface="+mn-lt"/>
                <a:ea typeface="创艺简黑体" pitchFamily="2" charset="-122"/>
              </a:rPr>
              <a:t>Parent </a:t>
            </a:r>
            <a:r>
              <a:rPr lang="en-US" altLang="zh-CN" sz="2000" b="1" dirty="0">
                <a:latin typeface="+mn-lt"/>
                <a:ea typeface="创艺简黑体" pitchFamily="2" charset="-122"/>
              </a:rPr>
              <a:t>C</a:t>
            </a:r>
            <a:r>
              <a:rPr lang="en-US" altLang="ja-JP" sz="2000" b="1" dirty="0">
                <a:latin typeface="+mn-lt"/>
                <a:ea typeface="创艺简黑体" pitchFamily="2" charset="-122"/>
              </a:rPr>
              <a:t>ompany</a:t>
            </a:r>
            <a:endParaRPr lang="en-US" altLang="ja-JP" sz="2000" b="1" dirty="0" smtClean="0">
              <a:latin typeface="+mn-lt"/>
              <a:ea typeface="宋体" charset="-122"/>
            </a:endParaRPr>
          </a:p>
        </p:txBody>
      </p:sp>
    </p:spTree>
    <p:extLst>
      <p:ext uri="{BB962C8B-B14F-4D97-AF65-F5344CB8AC3E}">
        <p14:creationId xmlns:p14="http://schemas.microsoft.com/office/powerpoint/2010/main" val="2700557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35267" y="1161849"/>
            <a:ext cx="10355308" cy="8509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n"/>
            </a:pPr>
            <a:r>
              <a:rPr lang="zh-CN" altLang="en-US" sz="2200" b="1" dirty="0" smtClean="0">
                <a:solidFill>
                  <a:srgbClr val="000000"/>
                </a:solidFill>
                <a:latin typeface="宋体" charset="-122"/>
                <a:ea typeface="宋体" charset="-122"/>
              </a:rPr>
              <a:t> </a:t>
            </a:r>
            <a:r>
              <a:rPr lang="zh-CN" altLang="en-US" sz="2000" b="1" dirty="0" smtClean="0">
                <a:solidFill>
                  <a:srgbClr val="000000"/>
                </a:solidFill>
                <a:latin typeface="汉仪旗黑-50S" panose="00020600040101010101" pitchFamily="18" charset="-122"/>
                <a:ea typeface="汉仪旗黑-50S" panose="00020600040101010101" pitchFamily="18" charset="-122"/>
              </a:rPr>
              <a:t>申请公司或主要投资人拥有的所有品牌经销店的股权信息</a:t>
            </a:r>
            <a:r>
              <a:rPr lang="en-US" altLang="zh-CN" sz="2000" b="1" dirty="0" smtClean="0">
                <a:solidFill>
                  <a:srgbClr val="000000"/>
                </a:solidFill>
                <a:latin typeface="汉仪旗黑-50S" panose="00020600040101010101" pitchFamily="18" charset="-122"/>
                <a:ea typeface="汉仪旗黑-50S" panose="00020600040101010101" pitchFamily="18" charset="-122"/>
              </a:rPr>
              <a:t>:</a:t>
            </a:r>
            <a:r>
              <a:rPr lang="en-US" altLang="zh-CN" sz="2000" b="1" dirty="0" smtClean="0">
                <a:solidFill>
                  <a:srgbClr val="000000"/>
                </a:solidFill>
                <a:latin typeface="宋体" charset="-122"/>
                <a:ea typeface="宋体" charset="-122"/>
              </a:rPr>
              <a:t> </a:t>
            </a:r>
          </a:p>
          <a:p>
            <a:pPr marL="0" indent="0">
              <a:lnSpc>
                <a:spcPct val="100000"/>
              </a:lnSpc>
              <a:buNone/>
            </a:pPr>
            <a:r>
              <a:rPr lang="en-US" altLang="zh-CN" sz="1400" b="1" dirty="0" smtClean="0">
                <a:solidFill>
                  <a:srgbClr val="000000"/>
                </a:solidFill>
                <a:ea typeface="宋体" charset="-122"/>
              </a:rPr>
              <a:t>   </a:t>
            </a:r>
            <a:r>
              <a:rPr lang="en-US" altLang="zh-CN" sz="1400" dirty="0">
                <a:ea typeface="汉仪旗黑-50S" panose="00020600040101010101" pitchFamily="18" charset="-122"/>
              </a:rPr>
              <a:t>Shareholder flowchart of mainly owned 4S shops by company application or primary investors</a:t>
            </a:r>
            <a:endParaRPr lang="en-US" altLang="ja-JP" sz="1400" dirty="0">
              <a:ea typeface="汉仪旗黑-50S" panose="00020600040101010101" pitchFamily="18" charset="-122"/>
            </a:endParaRPr>
          </a:p>
        </p:txBody>
      </p:sp>
      <p:graphicFrame>
        <p:nvGraphicFramePr>
          <p:cNvPr id="7" name="表格 6"/>
          <p:cNvGraphicFramePr>
            <a:graphicFrameLocks noGrp="1"/>
          </p:cNvGraphicFramePr>
          <p:nvPr>
            <p:extLst>
              <p:ext uri="{D42A27DB-BD31-4B8C-83A1-F6EECF244321}">
                <p14:modId xmlns:p14="http://schemas.microsoft.com/office/powerpoint/2010/main" val="2327445825"/>
              </p:ext>
            </p:extLst>
          </p:nvPr>
        </p:nvGraphicFramePr>
        <p:xfrm>
          <a:off x="1693482" y="2182104"/>
          <a:ext cx="8710751" cy="3475224"/>
        </p:xfrm>
        <a:graphic>
          <a:graphicData uri="http://schemas.openxmlformats.org/drawingml/2006/table">
            <a:tbl>
              <a:tblPr firstRow="1" bandRow="1">
                <a:tableStyleId>{5C22544A-7EE6-4342-B048-85BDC9FD1C3A}</a:tableStyleId>
              </a:tblPr>
              <a:tblGrid>
                <a:gridCol w="1244393">
                  <a:extLst>
                    <a:ext uri="{9D8B030D-6E8A-4147-A177-3AD203B41FA5}">
                      <a16:colId xmlns:a16="http://schemas.microsoft.com/office/drawing/2014/main" val="20000"/>
                    </a:ext>
                  </a:extLst>
                </a:gridCol>
                <a:gridCol w="1244393">
                  <a:extLst>
                    <a:ext uri="{9D8B030D-6E8A-4147-A177-3AD203B41FA5}">
                      <a16:colId xmlns:a16="http://schemas.microsoft.com/office/drawing/2014/main" val="20001"/>
                    </a:ext>
                  </a:extLst>
                </a:gridCol>
                <a:gridCol w="1244393">
                  <a:extLst>
                    <a:ext uri="{9D8B030D-6E8A-4147-A177-3AD203B41FA5}">
                      <a16:colId xmlns:a16="http://schemas.microsoft.com/office/drawing/2014/main" val="20002"/>
                    </a:ext>
                  </a:extLst>
                </a:gridCol>
                <a:gridCol w="1244393">
                  <a:extLst>
                    <a:ext uri="{9D8B030D-6E8A-4147-A177-3AD203B41FA5}">
                      <a16:colId xmlns:a16="http://schemas.microsoft.com/office/drawing/2014/main" val="20003"/>
                    </a:ext>
                  </a:extLst>
                </a:gridCol>
                <a:gridCol w="1244393">
                  <a:extLst>
                    <a:ext uri="{9D8B030D-6E8A-4147-A177-3AD203B41FA5}">
                      <a16:colId xmlns:a16="http://schemas.microsoft.com/office/drawing/2014/main" val="20004"/>
                    </a:ext>
                  </a:extLst>
                </a:gridCol>
                <a:gridCol w="1244393">
                  <a:extLst>
                    <a:ext uri="{9D8B030D-6E8A-4147-A177-3AD203B41FA5}">
                      <a16:colId xmlns:a16="http://schemas.microsoft.com/office/drawing/2014/main" val="20005"/>
                    </a:ext>
                  </a:extLst>
                </a:gridCol>
                <a:gridCol w="1244393">
                  <a:extLst>
                    <a:ext uri="{9D8B030D-6E8A-4147-A177-3AD203B41FA5}">
                      <a16:colId xmlns:a16="http://schemas.microsoft.com/office/drawing/2014/main" val="20006"/>
                    </a:ext>
                  </a:extLst>
                </a:gridCol>
              </a:tblGrid>
              <a:tr h="434403">
                <a:tc rowSpan="2">
                  <a:txBody>
                    <a:bodyPr/>
                    <a:lstStyle/>
                    <a:p>
                      <a:pPr algn="ctr"/>
                      <a:r>
                        <a:rPr lang="zh-CN" altLang="en-US" sz="1600" dirty="0" smtClean="0">
                          <a:solidFill>
                            <a:schemeClr val="tx1"/>
                          </a:solidFill>
                          <a:latin typeface="汉仪旗黑-50S" panose="00020600040101010101" pitchFamily="18" charset="-122"/>
                          <a:ea typeface="汉仪旗黑-50S" panose="00020600040101010101" pitchFamily="18" charset="-122"/>
                        </a:rPr>
                        <a:t>品牌</a:t>
                      </a:r>
                      <a:endParaRPr lang="zh-CN" altLang="en-US" sz="16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zh-CN" altLang="en-US" sz="1600" dirty="0" smtClean="0">
                          <a:solidFill>
                            <a:schemeClr val="tx1"/>
                          </a:solidFill>
                          <a:latin typeface="汉仪旗黑-50S" panose="00020600040101010101" pitchFamily="18" charset="-122"/>
                          <a:ea typeface="汉仪旗黑-50S" panose="00020600040101010101" pitchFamily="18" charset="-122"/>
                        </a:rPr>
                        <a:t>数量</a:t>
                      </a:r>
                      <a:endParaRPr lang="zh-CN" altLang="en-US" sz="16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hMerge="1">
                  <a:txBody>
                    <a:bodyPr/>
                    <a:lstStyle/>
                    <a:p>
                      <a:endParaRPr lang="zh-CN"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sz="16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gridSpan="2">
                  <a:txBody>
                    <a:bodyPr/>
                    <a:lstStyle/>
                    <a:p>
                      <a:pPr algn="ctr"/>
                      <a:r>
                        <a:rPr lang="zh-CN" altLang="en-US" sz="1600" dirty="0" smtClean="0">
                          <a:solidFill>
                            <a:schemeClr val="tx1"/>
                          </a:solidFill>
                          <a:latin typeface="汉仪旗黑-50S" panose="00020600040101010101" pitchFamily="18" charset="-122"/>
                          <a:ea typeface="汉仪旗黑-50S" panose="00020600040101010101" pitchFamily="18" charset="-122"/>
                        </a:rPr>
                        <a:t>城市</a:t>
                      </a:r>
                      <a:endParaRPr lang="zh-CN" altLang="en-US" sz="16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lang="zh-CN" altLang="en-US" sz="1400" dirty="0">
                        <a:solidFill>
                          <a:schemeClr val="tx1"/>
                        </a:solidFill>
                        <a:latin typeface="Verdana (正文)"/>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4403">
                <a:tc vMerge="1">
                  <a:txBody>
                    <a:bodyPr/>
                    <a:lstStyle/>
                    <a:p>
                      <a:endParaRPr lang="zh-CN" altLang="en-US" sz="1400" dirty="0">
                        <a:solidFill>
                          <a:schemeClr val="tx1"/>
                        </a:solidFill>
                        <a:latin typeface="Verdana (正文)"/>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600" dirty="0" smtClean="0">
                          <a:solidFill>
                            <a:schemeClr val="tx1"/>
                          </a:solidFill>
                          <a:latin typeface="汉仪旗黑-50S" panose="00020600040101010101" pitchFamily="18" charset="-122"/>
                          <a:ea typeface="汉仪旗黑-50S" panose="00020600040101010101" pitchFamily="18" charset="-122"/>
                        </a:rPr>
                        <a:t>运营</a:t>
                      </a:r>
                      <a:endParaRPr lang="zh-CN" altLang="en-US" sz="16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600" dirty="0" smtClean="0">
                          <a:solidFill>
                            <a:schemeClr val="tx1"/>
                          </a:solidFill>
                          <a:latin typeface="汉仪旗黑-50S" panose="00020600040101010101" pitchFamily="18" charset="-122"/>
                          <a:ea typeface="汉仪旗黑-50S" panose="00020600040101010101" pitchFamily="18" charset="-122"/>
                        </a:rPr>
                        <a:t>股权</a:t>
                      </a:r>
                      <a:endParaRPr lang="zh-CN" altLang="en-US" sz="16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600" dirty="0" smtClean="0">
                          <a:solidFill>
                            <a:schemeClr val="tx1"/>
                          </a:solidFill>
                          <a:latin typeface="汉仪旗黑-50S" panose="00020600040101010101" pitchFamily="18" charset="-122"/>
                          <a:ea typeface="汉仪旗黑-50S" panose="00020600040101010101" pitchFamily="18" charset="-122"/>
                        </a:rPr>
                        <a:t>在建</a:t>
                      </a:r>
                      <a:endParaRPr lang="zh-CN" altLang="en-US" sz="16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600" dirty="0" smtClean="0">
                          <a:solidFill>
                            <a:schemeClr val="tx1"/>
                          </a:solidFill>
                          <a:latin typeface="汉仪旗黑-50S" panose="00020600040101010101" pitchFamily="18" charset="-122"/>
                          <a:ea typeface="汉仪旗黑-50S" panose="00020600040101010101" pitchFamily="18" charset="-122"/>
                        </a:rPr>
                        <a:t>股权</a:t>
                      </a:r>
                      <a:endParaRPr lang="zh-CN" altLang="en-US" sz="16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vMerge="1">
                  <a:txBody>
                    <a:bodyPr/>
                    <a:lstStyle/>
                    <a:p>
                      <a:pPr algn="ctr"/>
                      <a:endParaRPr lang="zh-CN" altLang="en-US" sz="1400" dirty="0">
                        <a:solidFill>
                          <a:schemeClr val="tx1"/>
                        </a:solidFill>
                        <a:latin typeface="Verdana (正文)"/>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endParaRPr lang="zh-CN" altLang="en-US" sz="1400" dirty="0">
                        <a:solidFill>
                          <a:schemeClr val="tx1"/>
                        </a:solidFill>
                        <a:latin typeface="Verdana (正文)"/>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4403">
                <a:tc>
                  <a:txBody>
                    <a:bodyPr/>
                    <a:lstStyle/>
                    <a:p>
                      <a:pPr algn="ctr"/>
                      <a:r>
                        <a:rPr lang="zh-CN" altLang="en-US" sz="1600" dirty="0" smtClean="0">
                          <a:solidFill>
                            <a:schemeClr val="tx1"/>
                          </a:solidFill>
                          <a:latin typeface="汉仪旗黑-50S" panose="00020600040101010101" pitchFamily="18" charset="-122"/>
                          <a:ea typeface="汉仪旗黑-50S" panose="00020600040101010101" pitchFamily="18" charset="-122"/>
                        </a:rPr>
                        <a:t>例：</a:t>
                      </a:r>
                      <a:r>
                        <a:rPr lang="en-US" altLang="zh-CN" sz="1600" dirty="0" smtClean="0">
                          <a:solidFill>
                            <a:schemeClr val="tx1"/>
                          </a:solidFill>
                          <a:latin typeface="+mn-lt"/>
                          <a:ea typeface="汉仪旗黑-50S" panose="00020600040101010101" pitchFamily="18" charset="-122"/>
                        </a:rPr>
                        <a:t>Audi</a:t>
                      </a:r>
                      <a:endParaRPr lang="zh-CN" altLang="en-US" sz="1600" dirty="0">
                        <a:solidFill>
                          <a:schemeClr val="tx1"/>
                        </a:solidFill>
                        <a:latin typeface="+mn-lt"/>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smtClean="0">
                          <a:solidFill>
                            <a:schemeClr val="tx1"/>
                          </a:solidFill>
                          <a:latin typeface="汉仪旗黑-50S" panose="00020600040101010101" pitchFamily="18" charset="-122"/>
                          <a:ea typeface="汉仪旗黑-50S" panose="00020600040101010101" pitchFamily="18" charset="-122"/>
                        </a:rPr>
                        <a:t>4</a:t>
                      </a:r>
                      <a:endParaRPr lang="zh-CN" altLang="en-US" sz="16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smtClean="0">
                          <a:solidFill>
                            <a:schemeClr val="tx1"/>
                          </a:solidFill>
                          <a:latin typeface="汉仪旗黑-50S" panose="00020600040101010101" pitchFamily="18" charset="-122"/>
                          <a:ea typeface="汉仪旗黑-50S" panose="00020600040101010101" pitchFamily="18" charset="-122"/>
                        </a:rPr>
                        <a:t>100%</a:t>
                      </a:r>
                      <a:endParaRPr lang="zh-CN" altLang="en-US" sz="16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smtClean="0">
                          <a:solidFill>
                            <a:schemeClr val="tx1"/>
                          </a:solidFill>
                          <a:latin typeface="汉仪旗黑-50S" panose="00020600040101010101" pitchFamily="18" charset="-122"/>
                          <a:ea typeface="汉仪旗黑-50S" panose="00020600040101010101" pitchFamily="18" charset="-122"/>
                        </a:rPr>
                        <a:t>2</a:t>
                      </a:r>
                      <a:endParaRPr lang="zh-CN" altLang="en-US" sz="16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smtClean="0">
                          <a:solidFill>
                            <a:schemeClr val="tx1"/>
                          </a:solidFill>
                          <a:latin typeface="汉仪旗黑-50S" panose="00020600040101010101" pitchFamily="18" charset="-122"/>
                          <a:ea typeface="汉仪旗黑-50S" panose="00020600040101010101" pitchFamily="18" charset="-122"/>
                        </a:rPr>
                        <a:t>100%</a:t>
                      </a:r>
                      <a:endParaRPr lang="zh-CN" altLang="en-US" sz="16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600" dirty="0" smtClean="0">
                          <a:solidFill>
                            <a:schemeClr val="tx1"/>
                          </a:solidFill>
                          <a:latin typeface="汉仪旗黑-50S" panose="00020600040101010101" pitchFamily="18" charset="-122"/>
                          <a:ea typeface="汉仪旗黑-50S" panose="00020600040101010101" pitchFamily="18" charset="-122"/>
                        </a:rPr>
                        <a:t>北京</a:t>
                      </a:r>
                      <a:endParaRPr lang="zh-CN" altLang="en-US" sz="16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600" dirty="0" smtClean="0">
                          <a:solidFill>
                            <a:schemeClr val="tx1"/>
                          </a:solidFill>
                          <a:latin typeface="汉仪旗黑-50S" panose="00020600040101010101" pitchFamily="18" charset="-122"/>
                          <a:ea typeface="汉仪旗黑-50S" panose="00020600040101010101" pitchFamily="18" charset="-122"/>
                        </a:rPr>
                        <a:t>上海</a:t>
                      </a:r>
                      <a:endParaRPr lang="zh-CN" altLang="en-US" sz="16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4403">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34403">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4403">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34403">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4403">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400" dirty="0">
                        <a:solidFill>
                          <a:schemeClr val="tx1"/>
                        </a:solidFill>
                        <a:latin typeface="汉仪旗黑-50S" panose="00020600040101010101" pitchFamily="18" charset="-122"/>
                        <a:ea typeface="汉仪旗黑-50S" panose="00020600040101010101" pitchFamily="18" charset="-122"/>
                      </a:endParaRPr>
                    </a:p>
                  </a:txBody>
                  <a:tcPr marL="91430" marR="91430"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8" name="Rectangle 6"/>
          <p:cNvSpPr txBox="1">
            <a:spLocks noChangeArrowheads="1"/>
          </p:cNvSpPr>
          <p:nvPr/>
        </p:nvSpPr>
        <p:spPr>
          <a:xfrm>
            <a:off x="0" y="0"/>
            <a:ext cx="8519749" cy="803138"/>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smtClean="0">
                <a:latin typeface="汉仪旗黑-50S" panose="00020600040101010101" pitchFamily="18" charset="-122"/>
                <a:ea typeface="汉仪旗黑-50S" panose="00020600040101010101" pitchFamily="18" charset="-122"/>
              </a:rPr>
              <a:t>申请公司目前的背景资料</a:t>
            </a:r>
            <a:br>
              <a:rPr lang="zh-CN" altLang="en-US" sz="2800" b="1" dirty="0" smtClean="0">
                <a:latin typeface="汉仪旗黑-50S" panose="00020600040101010101" pitchFamily="18" charset="-122"/>
                <a:ea typeface="汉仪旗黑-50S" panose="00020600040101010101" pitchFamily="18" charset="-122"/>
              </a:rPr>
            </a:br>
            <a:r>
              <a:rPr lang="en-US" altLang="ja-JP" sz="2000" b="1" dirty="0" smtClean="0">
                <a:latin typeface="+mn-lt"/>
                <a:ea typeface="宋体" charset="-122"/>
              </a:rPr>
              <a:t>Current Background of </a:t>
            </a:r>
            <a:r>
              <a:rPr lang="en-US" altLang="zh-CN" sz="2000" b="1" dirty="0" smtClean="0">
                <a:latin typeface="+mn-lt"/>
                <a:ea typeface="宋体" charset="-122"/>
              </a:rPr>
              <a:t>C</a:t>
            </a:r>
            <a:r>
              <a:rPr lang="en-US" altLang="ja-JP" sz="2000" b="1" dirty="0" smtClean="0">
                <a:latin typeface="+mn-lt"/>
                <a:ea typeface="宋体" charset="-122"/>
              </a:rPr>
              <a:t>ompany </a:t>
            </a:r>
            <a:r>
              <a:rPr lang="en-US" altLang="zh-CN" sz="2000" b="1" dirty="0" smtClean="0">
                <a:latin typeface="+mn-lt"/>
                <a:ea typeface="宋体" charset="-122"/>
              </a:rPr>
              <a:t>A</a:t>
            </a:r>
            <a:r>
              <a:rPr lang="en-US" altLang="ja-JP" sz="2000" b="1" dirty="0" smtClean="0">
                <a:latin typeface="+mn-lt"/>
                <a:ea typeface="宋体" charset="-122"/>
              </a:rPr>
              <a:t>pplication</a:t>
            </a:r>
          </a:p>
        </p:txBody>
      </p:sp>
    </p:spTree>
    <p:extLst>
      <p:ext uri="{BB962C8B-B14F-4D97-AF65-F5344CB8AC3E}">
        <p14:creationId xmlns:p14="http://schemas.microsoft.com/office/powerpoint/2010/main" val="1163902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290251" y="1067016"/>
            <a:ext cx="11308896" cy="865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10000"/>
              </a:spcBef>
              <a:buFont typeface="Wingdings" panose="05000000000000000000" pitchFamily="2" charset="2"/>
              <a:buChar char="n"/>
            </a:pPr>
            <a:r>
              <a:rPr lang="zh-CN" altLang="en-US" sz="2400" b="1" dirty="0" smtClean="0">
                <a:latin typeface="汉仪旗黑-50S" panose="00020600040101010101" pitchFamily="18" charset="-122"/>
                <a:ea typeface="汉仪旗黑-50S" panose="00020600040101010101" pitchFamily="18" charset="-122"/>
              </a:rPr>
              <a:t> </a:t>
            </a:r>
            <a:r>
              <a:rPr lang="zh-CN" altLang="en-US" sz="2000" b="1" dirty="0" smtClean="0">
                <a:latin typeface="汉仪旗黑-50S" panose="00020600040101010101" pitchFamily="18" charset="-122"/>
                <a:ea typeface="汉仪旗黑-50S" panose="00020600040101010101" pitchFamily="18" charset="-122"/>
              </a:rPr>
              <a:t>申请公司或主投资人拥有的所有品牌经销店（含</a:t>
            </a:r>
            <a:r>
              <a:rPr lang="en-US" altLang="zh-CN" sz="2000" b="1" dirty="0" smtClean="0">
                <a:latin typeface="汉仪旗黑-50S" panose="00020600040101010101" pitchFamily="18" charset="-122"/>
                <a:ea typeface="汉仪旗黑-50S" panose="00020600040101010101" pitchFamily="18" charset="-122"/>
              </a:rPr>
              <a:t>4S</a:t>
            </a:r>
            <a:r>
              <a:rPr lang="zh-CN" altLang="en-US" sz="2000" b="1" dirty="0" smtClean="0">
                <a:latin typeface="汉仪旗黑-50S" panose="00020600040101010101" pitchFamily="18" charset="-122"/>
                <a:ea typeface="汉仪旗黑-50S" panose="00020600040101010101" pitchFamily="18" charset="-122"/>
              </a:rPr>
              <a:t>店，城市展厅以及维修中心）的背景</a:t>
            </a:r>
            <a:endParaRPr lang="en-US" altLang="zh-CN" sz="2000" b="1" dirty="0" smtClean="0">
              <a:latin typeface="汉仪旗黑-50S" panose="00020600040101010101" pitchFamily="18" charset="-122"/>
              <a:ea typeface="汉仪旗黑-50S" panose="00020600040101010101" pitchFamily="18" charset="-122"/>
            </a:endParaRPr>
          </a:p>
          <a:p>
            <a:pPr marL="0" indent="0">
              <a:lnSpc>
                <a:spcPct val="100000"/>
              </a:lnSpc>
              <a:spcBef>
                <a:spcPct val="10000"/>
              </a:spcBef>
              <a:buFont typeface="Wingdings" pitchFamily="2" charset="2"/>
              <a:buNone/>
            </a:pPr>
            <a:r>
              <a:rPr lang="en-US" altLang="zh-CN" sz="1400" b="1" dirty="0" smtClean="0">
                <a:latin typeface="汉仪旗黑-50S" panose="00020600040101010101" pitchFamily="18" charset="-122"/>
                <a:ea typeface="汉仪旗黑-50S" panose="00020600040101010101" pitchFamily="18" charset="-122"/>
              </a:rPr>
              <a:t>    </a:t>
            </a:r>
            <a:r>
              <a:rPr lang="en-US" altLang="zh-CN" sz="1400" dirty="0" smtClean="0">
                <a:ea typeface="汉仪旗黑-50S" panose="00020600040101010101" pitchFamily="18" charset="-122"/>
              </a:rPr>
              <a:t>General background of mainly owned 4S, 1S, and A/S Workshops by company application or primary investors.</a:t>
            </a:r>
            <a:endParaRPr lang="en-US" altLang="ja-JP" sz="1400" dirty="0" smtClean="0">
              <a:ea typeface="汉仪旗黑-50S" panose="00020600040101010101" pitchFamily="18" charset="-122"/>
            </a:endParaRPr>
          </a:p>
        </p:txBody>
      </p:sp>
      <p:graphicFrame>
        <p:nvGraphicFramePr>
          <p:cNvPr id="4" name="Group 33"/>
          <p:cNvGraphicFramePr>
            <a:graphicFrameLocks/>
          </p:cNvGraphicFramePr>
          <p:nvPr>
            <p:extLst>
              <p:ext uri="{D42A27DB-BD31-4B8C-83A1-F6EECF244321}">
                <p14:modId xmlns:p14="http://schemas.microsoft.com/office/powerpoint/2010/main" val="685636611"/>
              </p:ext>
            </p:extLst>
          </p:nvPr>
        </p:nvGraphicFramePr>
        <p:xfrm>
          <a:off x="625389" y="1932203"/>
          <a:ext cx="10499134" cy="4255062"/>
        </p:xfrm>
        <a:graphic>
          <a:graphicData uri="http://schemas.openxmlformats.org/drawingml/2006/table">
            <a:tbl>
              <a:tblPr/>
              <a:tblGrid>
                <a:gridCol w="1368384">
                  <a:extLst>
                    <a:ext uri="{9D8B030D-6E8A-4147-A177-3AD203B41FA5}">
                      <a16:colId xmlns:a16="http://schemas.microsoft.com/office/drawing/2014/main" val="20000"/>
                    </a:ext>
                  </a:extLst>
                </a:gridCol>
                <a:gridCol w="1152491">
                  <a:extLst>
                    <a:ext uri="{9D8B030D-6E8A-4147-A177-3AD203B41FA5}">
                      <a16:colId xmlns:a16="http://schemas.microsoft.com/office/drawing/2014/main" val="20001"/>
                    </a:ext>
                  </a:extLst>
                </a:gridCol>
                <a:gridCol w="2269790">
                  <a:extLst>
                    <a:ext uri="{9D8B030D-6E8A-4147-A177-3AD203B41FA5}">
                      <a16:colId xmlns:a16="http://schemas.microsoft.com/office/drawing/2014/main" val="20002"/>
                    </a:ext>
                  </a:extLst>
                </a:gridCol>
                <a:gridCol w="2795452">
                  <a:extLst>
                    <a:ext uri="{9D8B030D-6E8A-4147-A177-3AD203B41FA5}">
                      <a16:colId xmlns:a16="http://schemas.microsoft.com/office/drawing/2014/main" val="20003"/>
                    </a:ext>
                  </a:extLst>
                </a:gridCol>
                <a:gridCol w="2913017">
                  <a:extLst>
                    <a:ext uri="{9D8B030D-6E8A-4147-A177-3AD203B41FA5}">
                      <a16:colId xmlns:a16="http://schemas.microsoft.com/office/drawing/2014/main" val="20004"/>
                    </a:ext>
                  </a:extLst>
                </a:gridCol>
              </a:tblGrid>
              <a:tr h="149459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公司名称</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mn-lt"/>
                          <a:ea typeface="汉仪旗黑-50S" panose="00020600040101010101" pitchFamily="18" charset="-122"/>
                        </a:rPr>
                        <a:t>Company Application</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经营品牌</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kern="1200" cap="none" normalizeH="0" baseline="0" dirty="0" smtClean="0">
                          <a:ln>
                            <a:noFill/>
                          </a:ln>
                          <a:solidFill>
                            <a:schemeClr val="tx1"/>
                          </a:solidFill>
                          <a:effectLst/>
                          <a:latin typeface="+mn-lt"/>
                          <a:ea typeface="汉仪旗黑-50S" panose="00020600040101010101" pitchFamily="18" charset="-122"/>
                          <a:cs typeface="+mn-cs"/>
                        </a:rPr>
                        <a:t>Operational Brands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授权</a:t>
                      </a:r>
                      <a:r>
                        <a:rPr kumimoji="0" lang="en-US" altLang="zh-CN" sz="16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r>
                        <a:rPr kumimoji="0" lang="zh-CN" altLang="en-US" sz="16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开业</a:t>
                      </a:r>
                    </a:p>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时间  </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kern="1200" cap="none" normalizeH="0" baseline="0" dirty="0" smtClean="0">
                          <a:ln>
                            <a:noFill/>
                          </a:ln>
                          <a:solidFill>
                            <a:schemeClr val="tx1"/>
                          </a:solidFill>
                          <a:effectLst/>
                          <a:latin typeface="+mn-lt"/>
                          <a:ea typeface="汉仪旗黑-50S" panose="00020600040101010101" pitchFamily="18" charset="-122"/>
                          <a:cs typeface="+mn-cs"/>
                        </a:rPr>
                        <a:t>Authorized/Opening Date</a:t>
                      </a:r>
                    </a:p>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设施类型 </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(4S</a:t>
                      </a:r>
                      <a:r>
                        <a:rPr kumimoji="0" lang="zh-CN" altLang="en-US" sz="16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店</a:t>
                      </a:r>
                      <a:r>
                        <a:rPr kumimoji="0" lang="en-US" altLang="zh-CN" sz="16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r>
                        <a:rPr kumimoji="0" lang="zh-CN" altLang="en-US" sz="16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展厅</a:t>
                      </a:r>
                      <a:r>
                        <a:rPr kumimoji="0" lang="en-US" altLang="zh-CN" sz="16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r>
                        <a:rPr kumimoji="0" lang="zh-CN" altLang="en-US" sz="16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维修中心</a:t>
                      </a:r>
                      <a:r>
                        <a:rPr kumimoji="0" lang="en-US" altLang="zh-CN" sz="16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kern="1200" cap="none" normalizeH="0" baseline="0" dirty="0" smtClean="0">
                          <a:ln>
                            <a:noFill/>
                          </a:ln>
                          <a:solidFill>
                            <a:schemeClr val="tx1"/>
                          </a:solidFill>
                          <a:effectLst/>
                          <a:latin typeface="+mn-lt"/>
                          <a:ea typeface="汉仪旗黑-50S" panose="00020600040101010101" pitchFamily="18" charset="-122"/>
                          <a:cs typeface="+mn-cs"/>
                        </a:rPr>
                        <a:t>Facility Type</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kern="1200" cap="none" normalizeH="0" baseline="0" dirty="0" smtClean="0">
                          <a:ln>
                            <a:noFill/>
                          </a:ln>
                          <a:solidFill>
                            <a:schemeClr val="tx1"/>
                          </a:solidFill>
                          <a:effectLst/>
                          <a:latin typeface="+mn-lt"/>
                          <a:ea typeface="汉仪旗黑-50S" panose="00020600040101010101" pitchFamily="18" charset="-122"/>
                          <a:cs typeface="+mn-cs"/>
                        </a:rPr>
                        <a:t>(4S shop/CSR/Workshop</a:t>
                      </a:r>
                      <a:r>
                        <a:rPr kumimoji="0" lang="zh-CN" altLang="en-US" sz="14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endParaRPr kumimoji="0" lang="en-US" altLang="zh-CN" sz="14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经营范围</a:t>
                      </a:r>
                      <a:r>
                        <a:rPr kumimoji="0" lang="en-US" altLang="zh-CN" sz="16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r>
                        <a:rPr kumimoji="0" lang="zh-CN" altLang="en-US" sz="16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进口车</a:t>
                      </a:r>
                    </a:p>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国产车</a:t>
                      </a:r>
                    </a:p>
                    <a:p>
                      <a:pPr marL="0" marR="0" lvl="0" indent="0" algn="ctr" defTabSz="914400" rtl="0" eaLnBrk="0" fontAlgn="ctr" latinLnBrk="0" hangingPunct="0">
                        <a:lnSpc>
                          <a:spcPct val="100000"/>
                        </a:lnSpc>
                        <a:spcBef>
                          <a:spcPct val="0"/>
                        </a:spcBef>
                        <a:spcAft>
                          <a:spcPct val="0"/>
                        </a:spcAft>
                        <a:buClrTx/>
                        <a:buSzTx/>
                        <a:buFont typeface="Wingdings" pitchFamily="2" charset="2"/>
                        <a:buNone/>
                        <a:tabLst/>
                      </a:pPr>
                      <a:r>
                        <a:rPr kumimoji="0" lang="en-US" altLang="zh-CN" sz="1400" b="1" i="0" u="none" strike="noStrike" cap="none" normalizeH="0" baseline="0" dirty="0" smtClean="0">
                          <a:ln>
                            <a:noFill/>
                          </a:ln>
                          <a:solidFill>
                            <a:schemeClr val="tx1"/>
                          </a:solidFill>
                          <a:effectLst/>
                          <a:latin typeface="+mn-lt"/>
                          <a:ea typeface="汉仪旗黑-50S" panose="00020600040101010101" pitchFamily="18" charset="-122"/>
                        </a:rPr>
                        <a:t>Scope of Business</a:t>
                      </a:r>
                    </a:p>
                    <a:p>
                      <a:pPr marL="0" marR="0" lvl="0" indent="0" algn="ctr" defTabSz="914400" rtl="0" eaLnBrk="0" fontAlgn="ctr" latinLnBrk="0" hangingPunct="0">
                        <a:lnSpc>
                          <a:spcPct val="100000"/>
                        </a:lnSpc>
                        <a:spcBef>
                          <a:spcPct val="0"/>
                        </a:spcBef>
                        <a:spcAft>
                          <a:spcPct val="0"/>
                        </a:spcAft>
                        <a:buClrTx/>
                        <a:buSzTx/>
                        <a:buFont typeface="Wingdings" pitchFamily="2" charset="2"/>
                        <a:buNone/>
                        <a:tabLst/>
                      </a:pPr>
                      <a:r>
                        <a:rPr kumimoji="0" lang="en-US" altLang="zh-CN" sz="1400" b="1" i="0" u="none" strike="noStrike" cap="none" normalizeH="0" baseline="0" dirty="0" smtClean="0">
                          <a:ln>
                            <a:noFill/>
                          </a:ln>
                          <a:solidFill>
                            <a:schemeClr val="tx1"/>
                          </a:solidFill>
                          <a:effectLst/>
                          <a:latin typeface="+mn-lt"/>
                          <a:ea typeface="汉仪旗黑-50S" panose="00020600040101010101" pitchFamily="18" charset="-122"/>
                        </a:rPr>
                        <a:t>Imported/Domestic produced car</a:t>
                      </a:r>
                      <a:endParaRPr kumimoji="0" lang="zh-CN" altLang="en-US" sz="1600" b="1" i="0" u="none" strike="noStrike" cap="none" normalizeH="0" baseline="0" dirty="0" smtClean="0">
                        <a:ln>
                          <a:noFill/>
                        </a:ln>
                        <a:solidFill>
                          <a:schemeClr val="tx1"/>
                        </a:solidFill>
                        <a:effectLst/>
                        <a:latin typeface="+mn-lt"/>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52093">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2093">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52093">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52093">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52093">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 name="Rectangle 6"/>
          <p:cNvSpPr txBox="1">
            <a:spLocks noChangeArrowheads="1"/>
          </p:cNvSpPr>
          <p:nvPr/>
        </p:nvSpPr>
        <p:spPr>
          <a:xfrm>
            <a:off x="0" y="0"/>
            <a:ext cx="8519749" cy="803138"/>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smtClean="0">
                <a:latin typeface="汉仪旗黑-50S" panose="00020600040101010101" pitchFamily="18" charset="-122"/>
                <a:ea typeface="汉仪旗黑-50S" panose="00020600040101010101" pitchFamily="18" charset="-122"/>
              </a:rPr>
              <a:t>申请公司目前的背景资料</a:t>
            </a:r>
            <a:br>
              <a:rPr lang="zh-CN" altLang="en-US" sz="2800" b="1" dirty="0" smtClean="0">
                <a:latin typeface="汉仪旗黑-50S" panose="00020600040101010101" pitchFamily="18" charset="-122"/>
                <a:ea typeface="汉仪旗黑-50S" panose="00020600040101010101" pitchFamily="18" charset="-122"/>
              </a:rPr>
            </a:br>
            <a:r>
              <a:rPr lang="en-US" altLang="ja-JP" sz="2000" b="1" dirty="0" smtClean="0">
                <a:latin typeface="+mn-lt"/>
                <a:ea typeface="宋体" charset="-122"/>
              </a:rPr>
              <a:t>Current Background of </a:t>
            </a:r>
            <a:r>
              <a:rPr lang="en-US" altLang="ja-JP" sz="2000" b="1" dirty="0">
                <a:latin typeface="+mn-lt"/>
                <a:ea typeface="创艺简黑体" pitchFamily="2" charset="-122"/>
              </a:rPr>
              <a:t>Parent </a:t>
            </a:r>
            <a:r>
              <a:rPr lang="en-US" altLang="zh-CN" sz="2000" b="1" dirty="0">
                <a:latin typeface="+mn-lt"/>
                <a:ea typeface="创艺简黑体" pitchFamily="2" charset="-122"/>
              </a:rPr>
              <a:t>C</a:t>
            </a:r>
            <a:r>
              <a:rPr lang="en-US" altLang="ja-JP" sz="2000" b="1" dirty="0">
                <a:latin typeface="+mn-lt"/>
                <a:ea typeface="创艺简黑体" pitchFamily="2" charset="-122"/>
              </a:rPr>
              <a:t>ompany</a:t>
            </a:r>
            <a:endParaRPr lang="en-US" altLang="ja-JP" sz="2000" b="1" dirty="0" smtClean="0">
              <a:latin typeface="+mn-lt"/>
              <a:ea typeface="宋体" charset="-122"/>
            </a:endParaRPr>
          </a:p>
        </p:txBody>
      </p:sp>
    </p:spTree>
    <p:extLst>
      <p:ext uri="{BB962C8B-B14F-4D97-AF65-F5344CB8AC3E}">
        <p14:creationId xmlns:p14="http://schemas.microsoft.com/office/powerpoint/2010/main" val="54448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49"/>
          <p:cNvSpPr txBox="1">
            <a:spLocks noChangeArrowheads="1"/>
          </p:cNvSpPr>
          <p:nvPr/>
        </p:nvSpPr>
        <p:spPr>
          <a:xfrm>
            <a:off x="154283" y="1158965"/>
            <a:ext cx="11368708" cy="10691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n"/>
            </a:pPr>
            <a:r>
              <a:rPr lang="zh-CN" altLang="en-US" sz="1800" dirty="0" smtClean="0">
                <a:latin typeface="汉仪旗黑-50S" panose="00020600040101010101" pitchFamily="18" charset="-122"/>
                <a:ea typeface="汉仪旗黑-50S" panose="00020600040101010101" pitchFamily="18" charset="-122"/>
              </a:rPr>
              <a:t> </a:t>
            </a:r>
            <a:r>
              <a:rPr lang="zh-CN" altLang="en-US" sz="1800" b="1" dirty="0" smtClean="0">
                <a:latin typeface="汉仪旗黑-50S" panose="00020600040101010101" pitchFamily="18" charset="-122"/>
                <a:ea typeface="汉仪旗黑-50S" panose="00020600040101010101" pitchFamily="18" charset="-122"/>
              </a:rPr>
              <a:t>申请公司或主投资人拥有的所有品牌经销店（含</a:t>
            </a:r>
            <a:r>
              <a:rPr lang="en-US" altLang="zh-CN" sz="1800" b="1" dirty="0" smtClean="0">
                <a:latin typeface="汉仪旗黑-50S" panose="00020600040101010101" pitchFamily="18" charset="-122"/>
                <a:ea typeface="汉仪旗黑-50S" panose="00020600040101010101" pitchFamily="18" charset="-122"/>
              </a:rPr>
              <a:t>4S</a:t>
            </a:r>
            <a:r>
              <a:rPr lang="zh-CN" altLang="en-US" sz="1800" b="1" dirty="0" smtClean="0">
                <a:latin typeface="汉仪旗黑-50S" panose="00020600040101010101" pitchFamily="18" charset="-122"/>
                <a:ea typeface="汉仪旗黑-50S" panose="00020600040101010101" pitchFamily="18" charset="-122"/>
              </a:rPr>
              <a:t>店和维修中心）目前的售后服务财务方面业绩</a:t>
            </a:r>
            <a:r>
              <a:rPr lang="en-US" altLang="zh-CN" sz="1800" b="1" dirty="0" smtClean="0">
                <a:latin typeface="汉仪旗黑-50S" panose="00020600040101010101" pitchFamily="18" charset="-122"/>
                <a:ea typeface="汉仪旗黑-50S" panose="00020600040101010101" pitchFamily="18" charset="-122"/>
              </a:rPr>
              <a:t>: (</a:t>
            </a:r>
            <a:r>
              <a:rPr lang="zh-CN" altLang="en-US" sz="1800" b="1" dirty="0" smtClean="0">
                <a:latin typeface="汉仪旗黑-50S" panose="00020600040101010101" pitchFamily="18" charset="-122"/>
                <a:ea typeface="汉仪旗黑-50S" panose="00020600040101010101" pitchFamily="18" charset="-122"/>
              </a:rPr>
              <a:t>单位：千元</a:t>
            </a:r>
            <a:r>
              <a:rPr lang="en-US" altLang="zh-CN" sz="1800" b="1" dirty="0" smtClean="0">
                <a:latin typeface="汉仪旗黑-50S" panose="00020600040101010101" pitchFamily="18" charset="-122"/>
                <a:ea typeface="汉仪旗黑-50S" panose="00020600040101010101" pitchFamily="18" charset="-122"/>
              </a:rPr>
              <a:t>)</a:t>
            </a:r>
            <a:r>
              <a:rPr lang="en-US" altLang="zh-CN" sz="1400" dirty="0" smtClean="0">
                <a:ea typeface="汉仪旗黑-50S" panose="00020600040101010101" pitchFamily="18" charset="-122"/>
              </a:rPr>
              <a:t>General After-sales financial performance of mainly owned 4S and A/S Workshops by company application or main investors.</a:t>
            </a:r>
            <a:endParaRPr lang="en-US" altLang="zh-CN" sz="1400" b="1" dirty="0" smtClean="0">
              <a:ea typeface="汉仪旗黑-50S" panose="00020600040101010101" pitchFamily="18" charset="-122"/>
            </a:endParaRPr>
          </a:p>
        </p:txBody>
      </p:sp>
      <p:graphicFrame>
        <p:nvGraphicFramePr>
          <p:cNvPr id="7" name="Group 82"/>
          <p:cNvGraphicFramePr>
            <a:graphicFrameLocks noGrp="1"/>
          </p:cNvGraphicFramePr>
          <p:nvPr>
            <p:extLst>
              <p:ext uri="{D42A27DB-BD31-4B8C-83A1-F6EECF244321}">
                <p14:modId xmlns:p14="http://schemas.microsoft.com/office/powerpoint/2010/main" val="3847778222"/>
              </p:ext>
            </p:extLst>
          </p:nvPr>
        </p:nvGraphicFramePr>
        <p:xfrm>
          <a:off x="445218" y="2042146"/>
          <a:ext cx="11309804" cy="3898355"/>
        </p:xfrm>
        <a:graphic>
          <a:graphicData uri="http://schemas.openxmlformats.org/drawingml/2006/table">
            <a:tbl>
              <a:tblPr/>
              <a:tblGrid>
                <a:gridCol w="1303655">
                  <a:extLst>
                    <a:ext uri="{9D8B030D-6E8A-4147-A177-3AD203B41FA5}">
                      <a16:colId xmlns:a16="http://schemas.microsoft.com/office/drawing/2014/main" val="20000"/>
                    </a:ext>
                  </a:extLst>
                </a:gridCol>
                <a:gridCol w="1110343">
                  <a:extLst>
                    <a:ext uri="{9D8B030D-6E8A-4147-A177-3AD203B41FA5}">
                      <a16:colId xmlns:a16="http://schemas.microsoft.com/office/drawing/2014/main" val="20001"/>
                    </a:ext>
                  </a:extLst>
                </a:gridCol>
                <a:gridCol w="1123405">
                  <a:extLst>
                    <a:ext uri="{9D8B030D-6E8A-4147-A177-3AD203B41FA5}">
                      <a16:colId xmlns:a16="http://schemas.microsoft.com/office/drawing/2014/main" val="20002"/>
                    </a:ext>
                  </a:extLst>
                </a:gridCol>
                <a:gridCol w="1005840">
                  <a:extLst>
                    <a:ext uri="{9D8B030D-6E8A-4147-A177-3AD203B41FA5}">
                      <a16:colId xmlns:a16="http://schemas.microsoft.com/office/drawing/2014/main" val="20003"/>
                    </a:ext>
                  </a:extLst>
                </a:gridCol>
                <a:gridCol w="1300711">
                  <a:extLst>
                    <a:ext uri="{9D8B030D-6E8A-4147-A177-3AD203B41FA5}">
                      <a16:colId xmlns:a16="http://schemas.microsoft.com/office/drawing/2014/main" val="20004"/>
                    </a:ext>
                  </a:extLst>
                </a:gridCol>
                <a:gridCol w="1028352">
                  <a:extLst>
                    <a:ext uri="{9D8B030D-6E8A-4147-A177-3AD203B41FA5}">
                      <a16:colId xmlns:a16="http://schemas.microsoft.com/office/drawing/2014/main" val="20005"/>
                    </a:ext>
                  </a:extLst>
                </a:gridCol>
                <a:gridCol w="1138459">
                  <a:extLst>
                    <a:ext uri="{9D8B030D-6E8A-4147-A177-3AD203B41FA5}">
                      <a16:colId xmlns:a16="http://schemas.microsoft.com/office/drawing/2014/main" val="20006"/>
                    </a:ext>
                  </a:extLst>
                </a:gridCol>
                <a:gridCol w="1044973">
                  <a:extLst>
                    <a:ext uri="{9D8B030D-6E8A-4147-A177-3AD203B41FA5}">
                      <a16:colId xmlns:a16="http://schemas.microsoft.com/office/drawing/2014/main" val="20007"/>
                    </a:ext>
                  </a:extLst>
                </a:gridCol>
                <a:gridCol w="1092755">
                  <a:extLst>
                    <a:ext uri="{9D8B030D-6E8A-4147-A177-3AD203B41FA5}">
                      <a16:colId xmlns:a16="http://schemas.microsoft.com/office/drawing/2014/main" val="20008"/>
                    </a:ext>
                  </a:extLst>
                </a:gridCol>
                <a:gridCol w="1161311">
                  <a:extLst>
                    <a:ext uri="{9D8B030D-6E8A-4147-A177-3AD203B41FA5}">
                      <a16:colId xmlns:a16="http://schemas.microsoft.com/office/drawing/2014/main" val="20009"/>
                    </a:ext>
                  </a:extLst>
                </a:gridCol>
              </a:tblGrid>
              <a:tr h="613656">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公司名称</a:t>
                      </a:r>
                      <a:r>
                        <a:rPr kumimoji="0" lang="en-US" altLang="zh-CN"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品牌</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lt"/>
                          <a:ea typeface="汉仪旗黑-50S" panose="00020600040101010101" pitchFamily="18" charset="-122"/>
                        </a:rPr>
                        <a:t>Company/Brand</a:t>
                      </a:r>
                      <a:endParaRPr kumimoji="0" lang="zh-CN" altLang="en-US" sz="1200" b="1" i="0" u="none" strike="noStrike" cap="none" normalizeH="0" baseline="0" dirty="0" smtClean="0">
                        <a:ln>
                          <a:noFill/>
                        </a:ln>
                        <a:solidFill>
                          <a:schemeClr val="tx1"/>
                        </a:solidFill>
                        <a:effectLst/>
                        <a:latin typeface="+mn-lt"/>
                        <a:ea typeface="汉仪旗黑-50S" panose="00020600040101010101" pitchFamily="18" charset="-122"/>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前两年</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In the past </a:t>
                      </a: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2 years</a:t>
                      </a:r>
                      <a:endParaRPr kumimoji="0" lang="zh-CN" altLang="en-US" sz="1200" b="1" i="0" u="none" strike="noStrike" kern="1200" cap="none" normalizeH="0" baseline="0" dirty="0" smtClean="0">
                        <a:ln>
                          <a:noFill/>
                        </a:ln>
                        <a:solidFill>
                          <a:schemeClr val="tx1"/>
                        </a:solidFill>
                        <a:effectLst/>
                        <a:latin typeface="+mn-lt"/>
                        <a:ea typeface="汉仪旗黑-50S" panose="00020600040101010101" pitchFamily="18" charset="-122"/>
                        <a:cs typeface="+mn-cs"/>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前一年</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In the past </a:t>
                      </a: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1 year</a:t>
                      </a:r>
                      <a:endParaRPr kumimoji="0" lang="zh-CN" altLang="en-US" sz="1200" b="1" i="0" u="none" strike="noStrike" kern="1200" cap="none" normalizeH="0" baseline="0" dirty="0" smtClean="0">
                        <a:ln>
                          <a:noFill/>
                        </a:ln>
                        <a:solidFill>
                          <a:schemeClr val="tx1"/>
                        </a:solidFill>
                        <a:effectLst/>
                        <a:latin typeface="+mn-lt"/>
                        <a:ea typeface="汉仪旗黑-50S" panose="00020600040101010101" pitchFamily="18" charset="-122"/>
                        <a:cs typeface="+mn-cs"/>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本年累计</a:t>
                      </a:r>
                      <a:endParaRPr kumimoji="0" lang="en-US" altLang="zh-CN"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Accumulated data CYTD</a:t>
                      </a:r>
                      <a:endParaRPr kumimoji="0" lang="zh-CN" altLang="en-US" sz="1200" b="1" i="0" u="none" strike="noStrike" kern="1200" cap="none" normalizeH="0" baseline="0" dirty="0" smtClean="0">
                        <a:ln>
                          <a:noFill/>
                        </a:ln>
                        <a:solidFill>
                          <a:schemeClr val="tx1"/>
                        </a:solidFill>
                        <a:effectLst/>
                        <a:latin typeface="+mn-lt"/>
                        <a:ea typeface="汉仪旗黑-50S" panose="00020600040101010101" pitchFamily="18" charset="-122"/>
                        <a:cs typeface="+mn-cs"/>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1166249">
                <a:tc vMerge="1">
                  <a:txBody>
                    <a:bodyPr/>
                    <a:lstStyle/>
                    <a:p>
                      <a:endParaRPr lang="zh-CN" altLang="en-US"/>
                    </a:p>
                  </a:txBody>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服务收入</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lt"/>
                          <a:ea typeface="汉仪旗黑-50S" panose="00020600040101010101" pitchFamily="18" charset="-122"/>
                        </a:rPr>
                        <a:t>After-sales</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lt"/>
                          <a:ea typeface="汉仪旗黑-50S" panose="00020600040101010101" pitchFamily="18" charset="-122"/>
                        </a:rPr>
                        <a:t>(A&amp;S)</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lt"/>
                          <a:ea typeface="汉仪旗黑-50S" panose="00020600040101010101" pitchFamily="18" charset="-122"/>
                        </a:rPr>
                        <a:t>Revenue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毛利润</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cap="none" normalizeH="0" baseline="0" dirty="0" smtClean="0">
                          <a:ln>
                            <a:noFill/>
                          </a:ln>
                          <a:solidFill>
                            <a:schemeClr val="tx1"/>
                          </a:solidFill>
                          <a:effectLst/>
                          <a:latin typeface="+mn-lt"/>
                          <a:ea typeface="汉仪旗黑-50S" panose="00020600040101010101" pitchFamily="18" charset="-122"/>
                        </a:rPr>
                        <a:t>Gross </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1" i="0" u="none" strike="noStrike" cap="none" normalizeH="0" baseline="0" dirty="0" smtClean="0">
                          <a:ln>
                            <a:noFill/>
                          </a:ln>
                          <a:solidFill>
                            <a:schemeClr val="tx1"/>
                          </a:solidFill>
                          <a:effectLst/>
                          <a:latin typeface="+mn-lt"/>
                          <a:ea typeface="汉仪旗黑-50S" panose="00020600040101010101" pitchFamily="18" charset="-122"/>
                        </a:rPr>
                        <a:t>profit</a:t>
                      </a:r>
                      <a:endParaRPr kumimoji="0" lang="zh-CN" altLang="en-US" sz="1200" b="1" i="0" u="none" strike="noStrike" cap="none" normalizeH="0" baseline="0" dirty="0" smtClean="0">
                        <a:ln>
                          <a:noFill/>
                        </a:ln>
                        <a:solidFill>
                          <a:schemeClr val="tx1"/>
                        </a:solidFill>
                        <a:effectLst/>
                        <a:latin typeface="+mn-lt"/>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服务吸收率</a:t>
                      </a:r>
                      <a:endParaRPr kumimoji="0" lang="en-US" altLang="zh-CN"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lt"/>
                          <a:ea typeface="汉仪旗黑-50S" panose="00020600040101010101" pitchFamily="18" charset="-122"/>
                        </a:rPr>
                        <a:t>Fixed Absorption Rate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服务收入</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lt"/>
                          <a:ea typeface="汉仪旗黑-50S" panose="00020600040101010101" pitchFamily="18" charset="-122"/>
                        </a:rPr>
                        <a:t>After-sales</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lt"/>
                          <a:ea typeface="汉仪旗黑-50S" panose="00020600040101010101" pitchFamily="18" charset="-122"/>
                        </a:rPr>
                        <a:t>(A&amp;S)</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lt"/>
                          <a:ea typeface="汉仪旗黑-50S" panose="00020600040101010101" pitchFamily="18" charset="-122"/>
                        </a:rPr>
                        <a:t>Revenue</a:t>
                      </a:r>
                      <a:endParaRPr kumimoji="0" lang="zh-CN" altLang="en-US" sz="1200" b="1" i="0" u="none" strike="noStrike" cap="none" normalizeH="0" baseline="0" dirty="0" smtClean="0">
                        <a:ln>
                          <a:noFill/>
                        </a:ln>
                        <a:solidFill>
                          <a:schemeClr val="tx1"/>
                        </a:solidFill>
                        <a:effectLst/>
                        <a:latin typeface="+mn-lt"/>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毛利润</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lt"/>
                          <a:ea typeface="汉仪旗黑-50S" panose="00020600040101010101" pitchFamily="18" charset="-122"/>
                        </a:rPr>
                        <a:t>Gross Profit</a:t>
                      </a:r>
                      <a:endParaRPr kumimoji="0" lang="zh-CN" altLang="en-US" sz="1200" b="1" i="0" u="none" strike="noStrike" cap="none" normalizeH="0" baseline="0" dirty="0" smtClean="0">
                        <a:ln>
                          <a:noFill/>
                        </a:ln>
                        <a:solidFill>
                          <a:schemeClr val="tx1"/>
                        </a:solidFill>
                        <a:effectLst/>
                        <a:latin typeface="+mn-lt"/>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服务吸收率</a:t>
                      </a:r>
                      <a:endParaRPr kumimoji="0" lang="en-US" altLang="zh-CN"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lt"/>
                          <a:ea typeface="汉仪旗黑-50S" panose="00020600040101010101" pitchFamily="18" charset="-122"/>
                        </a:rPr>
                        <a:t>Fixed Absorption Rate</a:t>
                      </a:r>
                      <a:endParaRPr kumimoji="0" lang="zh-CN" altLang="en-US" sz="1200" b="1" i="0" u="none" strike="noStrike" cap="none" normalizeH="0" baseline="0" dirty="0" smtClean="0">
                        <a:ln>
                          <a:noFill/>
                        </a:ln>
                        <a:solidFill>
                          <a:schemeClr val="tx1"/>
                        </a:solidFill>
                        <a:effectLst/>
                        <a:latin typeface="+mn-lt"/>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服务收入</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lt"/>
                          <a:ea typeface="汉仪旗黑-50S" panose="00020600040101010101" pitchFamily="18" charset="-122"/>
                        </a:rPr>
                        <a:t>After-sales</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lt"/>
                          <a:ea typeface="汉仪旗黑-50S" panose="00020600040101010101" pitchFamily="18" charset="-122"/>
                        </a:rPr>
                        <a:t>(A&amp;S)</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lt"/>
                          <a:ea typeface="汉仪旗黑-50S" panose="00020600040101010101" pitchFamily="18" charset="-122"/>
                        </a:rPr>
                        <a:t>Revenue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毛利润</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Gross </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Profit</a:t>
                      </a:r>
                      <a:endParaRPr kumimoji="0" lang="zh-CN" altLang="en-US" sz="1200" b="1" i="0" u="none" strike="noStrike" kern="1200" cap="none" normalizeH="0" baseline="0" dirty="0" smtClean="0">
                        <a:ln>
                          <a:noFill/>
                        </a:ln>
                        <a:solidFill>
                          <a:schemeClr val="tx1"/>
                        </a:solidFill>
                        <a:effectLst/>
                        <a:latin typeface="+mn-lt"/>
                        <a:ea typeface="汉仪旗黑-50S" panose="00020600040101010101" pitchFamily="18" charset="-122"/>
                        <a:cs typeface="+mn-cs"/>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服务吸收率</a:t>
                      </a:r>
                      <a:endParaRPr kumimoji="0" lang="en-US" altLang="zh-CN"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Fixed Absorption</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200" b="1" i="0" u="none" strike="noStrike" kern="1200" cap="none" normalizeH="0" baseline="0" dirty="0" smtClean="0">
                          <a:ln>
                            <a:noFill/>
                          </a:ln>
                          <a:solidFill>
                            <a:schemeClr val="tx1"/>
                          </a:solidFill>
                          <a:effectLst/>
                          <a:latin typeface="+mn-lt"/>
                          <a:ea typeface="汉仪旗黑-50S" panose="00020600040101010101" pitchFamily="18" charset="-122"/>
                          <a:cs typeface="+mn-cs"/>
                        </a:rPr>
                        <a:t>Rate</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3690">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3690">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3690">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369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369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　</a:t>
                      </a:r>
                    </a:p>
                  </a:txBody>
                  <a:tcPr marL="0" marR="0" marT="0"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8" name="Text Box 54"/>
          <p:cNvSpPr txBox="1">
            <a:spLocks noChangeArrowheads="1"/>
          </p:cNvSpPr>
          <p:nvPr/>
        </p:nvSpPr>
        <p:spPr bwMode="auto">
          <a:xfrm>
            <a:off x="445218" y="5940501"/>
            <a:ext cx="4469493" cy="46166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200" b="1">
                <a:solidFill>
                  <a:schemeClr val="tx1"/>
                </a:solidFill>
                <a:latin typeface="Verdana" pitchFamily="34" charset="0"/>
                <a:ea typeface="宋体" pitchFamily="2" charset="-122"/>
              </a:defRPr>
            </a:lvl1pPr>
            <a:lvl2pPr marL="742950" indent="-285750" eaLnBrk="0" hangingPunct="0">
              <a:defRPr sz="2200" b="1">
                <a:solidFill>
                  <a:schemeClr val="tx1"/>
                </a:solidFill>
                <a:latin typeface="Verdana" pitchFamily="34" charset="0"/>
                <a:ea typeface="宋体" pitchFamily="2" charset="-122"/>
              </a:defRPr>
            </a:lvl2pPr>
            <a:lvl3pPr marL="1143000" indent="-228600" eaLnBrk="0" hangingPunct="0">
              <a:defRPr sz="2200" b="1">
                <a:solidFill>
                  <a:schemeClr val="tx1"/>
                </a:solidFill>
                <a:latin typeface="Verdana" pitchFamily="34" charset="0"/>
                <a:ea typeface="宋体" pitchFamily="2" charset="-122"/>
              </a:defRPr>
            </a:lvl3pPr>
            <a:lvl4pPr marL="1600200" indent="-228600" eaLnBrk="0" hangingPunct="0">
              <a:defRPr sz="2200" b="1">
                <a:solidFill>
                  <a:schemeClr val="tx1"/>
                </a:solidFill>
                <a:latin typeface="Verdana" pitchFamily="34" charset="0"/>
                <a:ea typeface="宋体" pitchFamily="2" charset="-122"/>
              </a:defRPr>
            </a:lvl4pPr>
            <a:lvl5pPr marL="2057400" indent="-228600" eaLnBrk="0" hangingPunct="0">
              <a:defRPr sz="2200" b="1">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sz="2200" b="1">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sz="2200" b="1">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sz="2200" b="1">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sz="2200" b="1">
                <a:solidFill>
                  <a:schemeClr val="tx1"/>
                </a:solidFill>
                <a:latin typeface="Verdana" pitchFamily="34" charset="0"/>
                <a:ea typeface="宋体" pitchFamily="2" charset="-122"/>
              </a:defRPr>
            </a:lvl9pPr>
          </a:lstStyle>
          <a:p>
            <a:pPr eaLnBrk="1" hangingPunct="1"/>
            <a:r>
              <a:rPr lang="zh-CN" altLang="en-US" sz="1200" dirty="0">
                <a:latin typeface="汉仪旗黑-50S" panose="00020600040101010101" pitchFamily="18" charset="-122"/>
                <a:ea typeface="汉仪旗黑-50S" panose="00020600040101010101" pitchFamily="18" charset="-122"/>
                <a:cs typeface="+mj-cs"/>
              </a:rPr>
              <a:t>请提供厂家报告佐证。</a:t>
            </a:r>
            <a:endParaRPr lang="en-US" altLang="zh-CN" sz="1200" dirty="0">
              <a:latin typeface="汉仪旗黑-50S" panose="00020600040101010101" pitchFamily="18" charset="-122"/>
              <a:ea typeface="汉仪旗黑-50S" panose="00020600040101010101" pitchFamily="18" charset="-122"/>
              <a:cs typeface="+mj-cs"/>
            </a:endParaRPr>
          </a:p>
          <a:p>
            <a:pPr eaLnBrk="1" hangingPunct="1"/>
            <a:r>
              <a:rPr lang="en-US" altLang="zh-CN" sz="1200" dirty="0">
                <a:latin typeface="+mn-lt"/>
              </a:rPr>
              <a:t>Provide manufacturer report for validation of score received.</a:t>
            </a:r>
          </a:p>
        </p:txBody>
      </p:sp>
      <p:sp>
        <p:nvSpPr>
          <p:cNvPr id="9" name="Rectangle 6"/>
          <p:cNvSpPr txBox="1">
            <a:spLocks noChangeArrowheads="1"/>
          </p:cNvSpPr>
          <p:nvPr/>
        </p:nvSpPr>
        <p:spPr>
          <a:xfrm>
            <a:off x="0" y="0"/>
            <a:ext cx="8519749" cy="803138"/>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smtClean="0">
                <a:latin typeface="汉仪旗黑-50S" panose="00020600040101010101" pitchFamily="18" charset="-122"/>
                <a:ea typeface="汉仪旗黑-50S" panose="00020600040101010101" pitchFamily="18" charset="-122"/>
              </a:rPr>
              <a:t>申请公司目前的背景资料</a:t>
            </a:r>
            <a:br>
              <a:rPr lang="zh-CN" altLang="en-US" sz="2800" b="1" dirty="0" smtClean="0">
                <a:latin typeface="汉仪旗黑-50S" panose="00020600040101010101" pitchFamily="18" charset="-122"/>
                <a:ea typeface="汉仪旗黑-50S" panose="00020600040101010101" pitchFamily="18" charset="-122"/>
              </a:rPr>
            </a:br>
            <a:r>
              <a:rPr lang="en-US" altLang="ja-JP" sz="2000" b="1" dirty="0" smtClean="0">
                <a:latin typeface="+mn-lt"/>
                <a:ea typeface="宋体" charset="-122"/>
              </a:rPr>
              <a:t>Current Background of </a:t>
            </a:r>
            <a:r>
              <a:rPr lang="en-US" altLang="ja-JP" sz="2000" b="1" dirty="0">
                <a:latin typeface="+mn-lt"/>
                <a:ea typeface="创艺简黑体" pitchFamily="2" charset="-122"/>
              </a:rPr>
              <a:t>Parent </a:t>
            </a:r>
            <a:r>
              <a:rPr lang="en-US" altLang="zh-CN" sz="2000" b="1" dirty="0">
                <a:latin typeface="+mn-lt"/>
                <a:ea typeface="创艺简黑体" pitchFamily="2" charset="-122"/>
              </a:rPr>
              <a:t>C</a:t>
            </a:r>
            <a:r>
              <a:rPr lang="en-US" altLang="ja-JP" sz="2000" b="1" dirty="0">
                <a:latin typeface="+mn-lt"/>
                <a:ea typeface="创艺简黑体" pitchFamily="2" charset="-122"/>
              </a:rPr>
              <a:t>ompany</a:t>
            </a:r>
            <a:endParaRPr lang="en-US" altLang="ja-JP" sz="2000" b="1" dirty="0" smtClean="0">
              <a:latin typeface="+mn-lt"/>
              <a:ea typeface="宋体" charset="-122"/>
            </a:endParaRPr>
          </a:p>
        </p:txBody>
      </p:sp>
    </p:spTree>
    <p:extLst>
      <p:ext uri="{BB962C8B-B14F-4D97-AF65-F5344CB8AC3E}">
        <p14:creationId xmlns:p14="http://schemas.microsoft.com/office/powerpoint/2010/main" val="1645006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31773" y="1087715"/>
            <a:ext cx="6983412" cy="7207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10000"/>
              </a:spcBef>
              <a:buFont typeface="Wingdings" panose="05000000000000000000" pitchFamily="2" charset="2"/>
              <a:buChar char="n"/>
            </a:pPr>
            <a:r>
              <a:rPr lang="zh-CN" altLang="en-US" sz="1600" b="1" dirty="0" smtClean="0">
                <a:latin typeface="汉仪旗黑-50S" panose="00020600040101010101" pitchFamily="18" charset="-122"/>
                <a:ea typeface="汉仪旗黑-50S" panose="00020600040101010101" pitchFamily="18" charset="-122"/>
              </a:rPr>
              <a:t> </a:t>
            </a:r>
            <a:r>
              <a:rPr lang="zh-CN" altLang="en-US" sz="2000" b="1" dirty="0" smtClean="0">
                <a:latin typeface="+mn-ea"/>
              </a:rPr>
              <a:t>申请公司</a:t>
            </a:r>
            <a:r>
              <a:rPr lang="en-US" altLang="zh-CN" sz="2000" b="1" dirty="0" smtClean="0">
                <a:latin typeface="+mn-ea"/>
              </a:rPr>
              <a:t>A</a:t>
            </a:r>
            <a:r>
              <a:rPr lang="zh-CN" altLang="en-US" sz="2000" b="1" dirty="0" smtClean="0">
                <a:latin typeface="+mn-ea"/>
              </a:rPr>
              <a:t>的背景资料</a:t>
            </a:r>
            <a:r>
              <a:rPr lang="en-US" altLang="zh-CN" sz="2000" b="1" dirty="0" smtClean="0">
                <a:latin typeface="+mn-ea"/>
              </a:rPr>
              <a:t>:</a:t>
            </a:r>
          </a:p>
          <a:p>
            <a:pPr marL="0" indent="0">
              <a:spcBef>
                <a:spcPct val="10000"/>
              </a:spcBef>
              <a:buNone/>
            </a:pPr>
            <a:r>
              <a:rPr lang="en-US" altLang="zh-CN" sz="1400" dirty="0" smtClean="0"/>
              <a:t>Current Background of the parent c</a:t>
            </a:r>
            <a:r>
              <a:rPr lang="en-US" altLang="en-US" sz="1400" dirty="0" smtClean="0"/>
              <a:t>ompany group.</a:t>
            </a:r>
            <a:endParaRPr lang="en-US" altLang="zh-CN" sz="1400" dirty="0" smtClean="0"/>
          </a:p>
        </p:txBody>
      </p:sp>
      <p:graphicFrame>
        <p:nvGraphicFramePr>
          <p:cNvPr id="3" name="Group 54"/>
          <p:cNvGraphicFramePr>
            <a:graphicFrameLocks/>
          </p:cNvGraphicFramePr>
          <p:nvPr>
            <p:extLst>
              <p:ext uri="{D42A27DB-BD31-4B8C-83A1-F6EECF244321}">
                <p14:modId xmlns:p14="http://schemas.microsoft.com/office/powerpoint/2010/main" val="1839247696"/>
              </p:ext>
            </p:extLst>
          </p:nvPr>
        </p:nvGraphicFramePr>
        <p:xfrm>
          <a:off x="490175" y="1716818"/>
          <a:ext cx="10221367" cy="4529227"/>
        </p:xfrm>
        <a:graphic>
          <a:graphicData uri="http://schemas.openxmlformats.org/drawingml/2006/table">
            <a:tbl>
              <a:tblPr/>
              <a:tblGrid>
                <a:gridCol w="5766492">
                  <a:extLst>
                    <a:ext uri="{9D8B030D-6E8A-4147-A177-3AD203B41FA5}">
                      <a16:colId xmlns:a16="http://schemas.microsoft.com/office/drawing/2014/main" val="20000"/>
                    </a:ext>
                  </a:extLst>
                </a:gridCol>
                <a:gridCol w="4454875">
                  <a:extLst>
                    <a:ext uri="{9D8B030D-6E8A-4147-A177-3AD203B41FA5}">
                      <a16:colId xmlns:a16="http://schemas.microsoft.com/office/drawing/2014/main" val="20001"/>
                    </a:ext>
                  </a:extLst>
                </a:gridCol>
              </a:tblGrid>
              <a:tr h="515034">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主要经营范围</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cap="none" normalizeH="0" baseline="0" dirty="0" smtClean="0">
                          <a:ln>
                            <a:noFill/>
                          </a:ln>
                          <a:solidFill>
                            <a:schemeClr val="tx1"/>
                          </a:solidFill>
                          <a:effectLst/>
                          <a:latin typeface="+mn-lt"/>
                          <a:ea typeface="汉仪旗黑-50S" panose="00020600040101010101" pitchFamily="18" charset="-122"/>
                        </a:rPr>
                        <a:t>Business Type</a:t>
                      </a:r>
                    </a:p>
                  </a:txBody>
                  <a:tcPr marL="36000" marR="36000" marT="35997"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5034">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注册日期</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mn-lt"/>
                          <a:ea typeface="汉仪旗黑-50S" panose="00020600040101010101" pitchFamily="18" charset="-122"/>
                          <a:cs typeface="+mn-cs"/>
                        </a:rPr>
                        <a:t>Registered Date</a:t>
                      </a:r>
                    </a:p>
                  </a:txBody>
                  <a:tcPr marL="36000" marR="36000" marT="35997"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5034">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注册资本</a:t>
                      </a:r>
                      <a:r>
                        <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r>
                        <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千元</a:t>
                      </a:r>
                      <a:r>
                        <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mn-lt"/>
                          <a:ea typeface="汉仪旗黑-50S" panose="00020600040101010101" pitchFamily="18" charset="-122"/>
                          <a:cs typeface="+mn-cs"/>
                        </a:rPr>
                        <a:t>Registered Capital</a:t>
                      </a:r>
                    </a:p>
                  </a:txBody>
                  <a:tcPr marL="36000" marR="36000" marT="35997"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23989">
                <a:tc>
                  <a:txBody>
                    <a:bodyPr/>
                    <a:lstStyle/>
                    <a:p>
                      <a:pPr marL="0" marR="0" lvl="0" indent="0" algn="l" defTabSz="914400" rtl="0" eaLnBrk="0" fontAlgn="base" latinLnBrk="0" hangingPunct="0">
                        <a:lnSpc>
                          <a:spcPct val="130000"/>
                        </a:lnSpc>
                        <a:spcBef>
                          <a:spcPct val="20000"/>
                        </a:spcBef>
                        <a:spcAft>
                          <a:spcPct val="0"/>
                        </a:spcAft>
                        <a:buClr>
                          <a:srgbClr val="000000"/>
                        </a:buClr>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企业类型</a:t>
                      </a:r>
                      <a:r>
                        <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r>
                        <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私营</a:t>
                      </a:r>
                      <a:r>
                        <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r>
                        <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国营</a:t>
                      </a:r>
                      <a:r>
                        <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r>
                        <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独资</a:t>
                      </a:r>
                      <a:r>
                        <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r>
                        <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合资</a:t>
                      </a:r>
                      <a:r>
                        <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r>
                        <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上市公司</a:t>
                      </a:r>
                      <a:r>
                        <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mn-lt"/>
                          <a:ea typeface="汉仪旗黑-50S" panose="00020600040101010101" pitchFamily="18" charset="-122"/>
                          <a:cs typeface="+mn-cs"/>
                        </a:rPr>
                        <a:t>Type of Enterprise: Private, State-owned, Individual Proprietorship</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mn-lt"/>
                          <a:ea typeface="汉仪旗黑-50S" panose="00020600040101010101" pitchFamily="18" charset="-122"/>
                          <a:cs typeface="+mn-cs"/>
                        </a:rPr>
                        <a:t>Joint-venture, Listed</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5034">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收入总计</a:t>
                      </a:r>
                      <a:r>
                        <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r>
                        <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千元</a:t>
                      </a:r>
                      <a:r>
                        <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mn-lt"/>
                          <a:ea typeface="汉仪旗黑-50S" panose="00020600040101010101" pitchFamily="18" charset="-122"/>
                          <a:cs typeface="+mn-cs"/>
                        </a:rPr>
                        <a:t>Total Revenue (most recent FYE)</a:t>
                      </a:r>
                    </a:p>
                  </a:txBody>
                  <a:tcPr marL="36000" marR="36000" marT="35997"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742950" marR="0" lvl="1" indent="-285750" algn="l" defTabSz="914400" rtl="0" eaLnBrk="0" fontAlgn="base" latinLnBrk="0" hangingPunct="0">
                        <a:lnSpc>
                          <a:spcPct val="130000"/>
                        </a:lnSpc>
                        <a:spcBef>
                          <a:spcPct val="2000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5034">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利润总计</a:t>
                      </a:r>
                      <a:r>
                        <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r>
                        <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千元</a:t>
                      </a:r>
                      <a:r>
                        <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mn-lt"/>
                          <a:ea typeface="汉仪旗黑-50S" panose="00020600040101010101" pitchFamily="18" charset="-122"/>
                          <a:cs typeface="+mn-cs"/>
                        </a:rPr>
                        <a:t>Total Profit (most recent FYE)</a:t>
                      </a:r>
                    </a:p>
                  </a:txBody>
                  <a:tcPr marL="36000" marR="36000" marT="35997"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5034">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员工人数总计</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mn-lt"/>
                          <a:ea typeface="汉仪旗黑-50S" panose="00020600040101010101" pitchFamily="18" charset="-122"/>
                          <a:cs typeface="+mn-cs"/>
                        </a:rPr>
                        <a:t>Total Employees (most recent FYE)</a:t>
                      </a:r>
                    </a:p>
                  </a:txBody>
                  <a:tcPr marL="36000" marR="36000" marT="35997"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5034">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4S</a:t>
                      </a:r>
                      <a:r>
                        <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rPr>
                        <a:t>经销店总计</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altLang="zh-CN" sz="1200" b="0" i="0" u="none" strike="noStrike" kern="1200" cap="none" normalizeH="0" baseline="0" dirty="0" smtClean="0">
                          <a:ln>
                            <a:noFill/>
                          </a:ln>
                          <a:solidFill>
                            <a:schemeClr val="tx1"/>
                          </a:solidFill>
                          <a:effectLst/>
                          <a:latin typeface="+mn-lt"/>
                          <a:ea typeface="汉仪旗黑-50S" panose="00020600040101010101" pitchFamily="18" charset="-122"/>
                          <a:cs typeface="+mn-cs"/>
                        </a:rPr>
                        <a:t>Total Owned 4S Shops (most recent FYE)</a:t>
                      </a:r>
                    </a:p>
                  </a:txBody>
                  <a:tcPr marL="36000" marR="36000" marT="35997"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zh-CN" altLang="en-US" sz="1200" b="0" i="0" u="none" strike="noStrike" cap="none" normalizeH="0" baseline="0" dirty="0" smtClean="0">
                        <a:ln>
                          <a:noFill/>
                        </a:ln>
                        <a:solidFill>
                          <a:schemeClr val="tx1"/>
                        </a:solidFill>
                        <a:effectLst/>
                        <a:latin typeface="汉仪旗黑-50S" panose="00020600040101010101" pitchFamily="18" charset="-122"/>
                        <a:ea typeface="汉仪旗黑-50S" panose="00020600040101010101" pitchFamily="18" charset="-122"/>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4" name="Rectangle 6"/>
          <p:cNvSpPr txBox="1">
            <a:spLocks noChangeArrowheads="1"/>
          </p:cNvSpPr>
          <p:nvPr/>
        </p:nvSpPr>
        <p:spPr>
          <a:xfrm>
            <a:off x="0" y="0"/>
            <a:ext cx="8519749" cy="803138"/>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smtClean="0">
                <a:latin typeface="汉仪旗黑-50S" panose="00020600040101010101" pitchFamily="18" charset="-122"/>
                <a:ea typeface="汉仪旗黑-50S" panose="00020600040101010101" pitchFamily="18" charset="-122"/>
              </a:rPr>
              <a:t>申请公司目前的背景资料</a:t>
            </a:r>
            <a:br>
              <a:rPr lang="zh-CN" altLang="en-US" sz="2800" b="1" dirty="0" smtClean="0">
                <a:latin typeface="汉仪旗黑-50S" panose="00020600040101010101" pitchFamily="18" charset="-122"/>
                <a:ea typeface="汉仪旗黑-50S" panose="00020600040101010101" pitchFamily="18" charset="-122"/>
              </a:rPr>
            </a:br>
            <a:r>
              <a:rPr lang="en-US" altLang="ja-JP" sz="2000" b="1" dirty="0" smtClean="0">
                <a:latin typeface="+mn-lt"/>
                <a:ea typeface="宋体" charset="-122"/>
              </a:rPr>
              <a:t>Current Background of </a:t>
            </a:r>
            <a:r>
              <a:rPr lang="en-US" altLang="ja-JP" sz="2000" b="1" dirty="0">
                <a:latin typeface="+mn-lt"/>
                <a:ea typeface="创艺简黑体" pitchFamily="2" charset="-122"/>
              </a:rPr>
              <a:t>Parent </a:t>
            </a:r>
            <a:r>
              <a:rPr lang="en-US" altLang="zh-CN" sz="2000" b="1" dirty="0">
                <a:latin typeface="+mn-lt"/>
                <a:ea typeface="创艺简黑体" pitchFamily="2" charset="-122"/>
              </a:rPr>
              <a:t>C</a:t>
            </a:r>
            <a:r>
              <a:rPr lang="en-US" altLang="ja-JP" sz="2000" b="1" dirty="0">
                <a:latin typeface="+mn-lt"/>
                <a:ea typeface="创艺简黑体" pitchFamily="2" charset="-122"/>
              </a:rPr>
              <a:t>ompany</a:t>
            </a:r>
            <a:endParaRPr lang="en-US" altLang="ja-JP" sz="2000" b="1" dirty="0" smtClean="0">
              <a:latin typeface="+mn-lt"/>
              <a:ea typeface="宋体" charset="-122"/>
            </a:endParaRPr>
          </a:p>
        </p:txBody>
      </p:sp>
    </p:spTree>
    <p:extLst>
      <p:ext uri="{BB962C8B-B14F-4D97-AF65-F5344CB8AC3E}">
        <p14:creationId xmlns:p14="http://schemas.microsoft.com/office/powerpoint/2010/main" val="486390898"/>
      </p:ext>
    </p:extLst>
  </p:cSld>
  <p:clrMapOvr>
    <a:masterClrMapping/>
  </p:clrMapOvr>
</p:sld>
</file>

<file path=ppt/theme/theme1.xml><?xml version="1.0" encoding="utf-8"?>
<a:theme xmlns:a="http://schemas.openxmlformats.org/drawingml/2006/main" name="Infiniti_Powerpoint_Template_16x9_V1">
  <a:themeElements>
    <a:clrScheme name="Infiniti">
      <a:dk1>
        <a:srgbClr val="000000"/>
      </a:dk1>
      <a:lt1>
        <a:srgbClr val="FFFFFF"/>
      </a:lt1>
      <a:dk2>
        <a:srgbClr val="F2F2F2"/>
      </a:dk2>
      <a:lt2>
        <a:srgbClr val="FFFFFF"/>
      </a:lt2>
      <a:accent1>
        <a:srgbClr val="E5E5E5"/>
      </a:accent1>
      <a:accent2>
        <a:srgbClr val="999999"/>
      </a:accent2>
      <a:accent3>
        <a:srgbClr val="595959"/>
      </a:accent3>
      <a:accent4>
        <a:srgbClr val="E5E5E5"/>
      </a:accent4>
      <a:accent5>
        <a:srgbClr val="999999"/>
      </a:accent5>
      <a:accent6>
        <a:srgbClr val="595959"/>
      </a:accent6>
      <a:hlink>
        <a:srgbClr val="595959"/>
      </a:hlink>
      <a:folHlink>
        <a:srgbClr val="595959"/>
      </a:folHlink>
    </a:clrScheme>
    <a:fontScheme name="Infiniti Brand">
      <a:majorFont>
        <a:latin typeface="Infiniti Brand"/>
        <a:ea typeface=""/>
        <a:cs typeface=""/>
      </a:majorFont>
      <a:minorFont>
        <a:latin typeface="Infiniti Bran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6511EE7-FE35-4FA1-B11B-F9149E6B70A4}" vid="{5A9975F8-10FF-4CD8-AB10-DD99FAD007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QX50_16_9_A</Template>
  <TotalTime>21438</TotalTime>
  <Words>3772</Words>
  <Application>Microsoft Office PowerPoint</Application>
  <PresentationFormat>宽屏</PresentationFormat>
  <Paragraphs>722</Paragraphs>
  <Slides>36</Slides>
  <Notes>3</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36</vt:i4>
      </vt:variant>
    </vt:vector>
  </HeadingPairs>
  <TitlesOfParts>
    <vt:vector size="49" baseType="lpstr">
      <vt:lpstr>MS PGothic</vt:lpstr>
      <vt:lpstr>创艺简黑体</vt:lpstr>
      <vt:lpstr>汉仪旗黑 40S</vt:lpstr>
      <vt:lpstr>汉仪旗黑-50S</vt:lpstr>
      <vt:lpstr>宋体</vt:lpstr>
      <vt:lpstr>微软雅黑</vt:lpstr>
      <vt:lpstr>Arial</vt:lpstr>
      <vt:lpstr>Calibri</vt:lpstr>
      <vt:lpstr>Infiniti Brand</vt:lpstr>
      <vt:lpstr>Infiniti Brand Light</vt:lpstr>
      <vt:lpstr>Verdana</vt:lpstr>
      <vt:lpstr>Wingdings</vt:lpstr>
      <vt:lpstr>Infiniti_Powerpoint_Template_16x9_V1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ALLIANCE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 GOGGO</dc:creator>
  <cp:lastModifiedBy>陈顾少(Chen Gushao,DDD)(东风日产汽车销售有限公司经销商发展部网络发展科)</cp:lastModifiedBy>
  <cp:revision>789</cp:revision>
  <dcterms:created xsi:type="dcterms:W3CDTF">2018-05-15T09:10:46Z</dcterms:created>
  <dcterms:modified xsi:type="dcterms:W3CDTF">2023-12-30T00:45:41Z</dcterms:modified>
</cp:coreProperties>
</file>